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10"/>
  </p:notesMasterIdLst>
  <p:handoutMasterIdLst>
    <p:handoutMasterId r:id="rId11"/>
  </p:handoutMasterIdLst>
  <p:sldIdLst>
    <p:sldId id="269" r:id="rId6"/>
    <p:sldId id="2147483484" r:id="rId7"/>
    <p:sldId id="271" r:id="rId8"/>
    <p:sldId id="272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4C9C"/>
    <a:srgbClr val="99E5E8"/>
    <a:srgbClr val="F3F5F4"/>
    <a:srgbClr val="439FE2"/>
    <a:srgbClr val="EFF5FF"/>
    <a:srgbClr val="FFF4CA"/>
    <a:srgbClr val="F9D957"/>
    <a:srgbClr val="3F53A4"/>
    <a:srgbClr val="EFF2F6"/>
    <a:srgbClr val="2717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DA6B1D-02A0-F40A-5F20-17D1DA6CE8EA}" v="2121" dt="2025-11-10T11:29:06.5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za Ollu" userId="S::kollu@rayonnance.fr::82a90e97-4cc9-498d-8678-b5be30643360" providerId="AD" clId="Web-{E7AE0989-C3D2-604A-BFF7-5580A9DF1904}"/>
    <pc:docChg chg="modSld">
      <pc:chgData name="Kenza Ollu" userId="S::kollu@rayonnance.fr::82a90e97-4cc9-498d-8678-b5be30643360" providerId="AD" clId="Web-{E7AE0989-C3D2-604A-BFF7-5580A9DF1904}" dt="2025-10-16T10:47:40.664" v="21" actId="20577"/>
      <pc:docMkLst>
        <pc:docMk/>
      </pc:docMkLst>
      <pc:sldChg chg="modSp">
        <pc:chgData name="Kenza Ollu" userId="S::kollu@rayonnance.fr::82a90e97-4cc9-498d-8678-b5be30643360" providerId="AD" clId="Web-{E7AE0989-C3D2-604A-BFF7-5580A9DF1904}" dt="2025-10-16T10:47:40.664" v="21" actId="20577"/>
        <pc:sldMkLst>
          <pc:docMk/>
          <pc:sldMk cId="411158816" sldId="271"/>
        </pc:sldMkLst>
        <pc:spChg chg="mod">
          <ac:chgData name="Kenza Ollu" userId="S::kollu@rayonnance.fr::82a90e97-4cc9-498d-8678-b5be30643360" providerId="AD" clId="Web-{E7AE0989-C3D2-604A-BFF7-5580A9DF1904}" dt="2025-10-16T10:47:40.664" v="21" actId="20577"/>
          <ac:spMkLst>
            <pc:docMk/>
            <pc:sldMk cId="411158816" sldId="271"/>
            <ac:spMk id="21" creationId="{F832332A-755D-85EA-D9DC-22136A0B10C0}"/>
          </ac:spMkLst>
        </pc:spChg>
      </pc:sldChg>
      <pc:sldChg chg="modSp">
        <pc:chgData name="Kenza Ollu" userId="S::kollu@rayonnance.fr::82a90e97-4cc9-498d-8678-b5be30643360" providerId="AD" clId="Web-{E7AE0989-C3D2-604A-BFF7-5580A9DF1904}" dt="2025-10-16T10:47:36.320" v="20" actId="20577"/>
        <pc:sldMkLst>
          <pc:docMk/>
          <pc:sldMk cId="1004022217" sldId="2147483484"/>
        </pc:sldMkLst>
        <pc:spChg chg="mod">
          <ac:chgData name="Kenza Ollu" userId="S::kollu@rayonnance.fr::82a90e97-4cc9-498d-8678-b5be30643360" providerId="AD" clId="Web-{E7AE0989-C3D2-604A-BFF7-5580A9DF1904}" dt="2025-10-16T10:47:36.320" v="20" actId="20577"/>
          <ac:spMkLst>
            <pc:docMk/>
            <pc:sldMk cId="1004022217" sldId="2147483484"/>
            <ac:spMk id="5" creationId="{04C5E5E8-0C4D-6FF8-EF28-BF4AC0E7C7C5}"/>
          </ac:spMkLst>
        </pc:spChg>
      </pc:sldChg>
    </pc:docChg>
  </pc:docChgLst>
  <pc:docChgLst>
    <pc:chgData name="Kenza Ollu" userId="S::kollu@rayonnance.fr::82a90e97-4cc9-498d-8678-b5be30643360" providerId="AD" clId="Web-{57DA6B1D-02A0-F40A-5F20-17D1DA6CE8EA}"/>
    <pc:docChg chg="modSld">
      <pc:chgData name="Kenza Ollu" userId="S::kollu@rayonnance.fr::82a90e97-4cc9-498d-8678-b5be30643360" providerId="AD" clId="Web-{57DA6B1D-02A0-F40A-5F20-17D1DA6CE8EA}" dt="2025-11-10T11:29:06.524" v="1277" actId="1076"/>
      <pc:docMkLst>
        <pc:docMk/>
      </pc:docMkLst>
      <pc:sldChg chg="addSp delSp modSp">
        <pc:chgData name="Kenza Ollu" userId="S::kollu@rayonnance.fr::82a90e97-4cc9-498d-8678-b5be30643360" providerId="AD" clId="Web-{57DA6B1D-02A0-F40A-5F20-17D1DA6CE8EA}" dt="2025-11-10T10:36:22.863" v="16" actId="1076"/>
        <pc:sldMkLst>
          <pc:docMk/>
          <pc:sldMk cId="1993306503" sldId="269"/>
        </pc:sldMkLst>
        <pc:spChg chg="mod">
          <ac:chgData name="Kenza Ollu" userId="S::kollu@rayonnance.fr::82a90e97-4cc9-498d-8678-b5be30643360" providerId="AD" clId="Web-{57DA6B1D-02A0-F40A-5F20-17D1DA6CE8EA}" dt="2025-11-10T10:36:11.768" v="11" actId="20577"/>
          <ac:spMkLst>
            <pc:docMk/>
            <pc:sldMk cId="1993306503" sldId="269"/>
            <ac:spMk id="6" creationId="{FAB24EBF-6D26-B568-6477-89618730BD6B}"/>
          </ac:spMkLst>
        </pc:spChg>
        <pc:picChg chg="add mod">
          <ac:chgData name="Kenza Ollu" userId="S::kollu@rayonnance.fr::82a90e97-4cc9-498d-8678-b5be30643360" providerId="AD" clId="Web-{57DA6B1D-02A0-F40A-5F20-17D1DA6CE8EA}" dt="2025-11-10T10:36:22.863" v="16" actId="1076"/>
          <ac:picMkLst>
            <pc:docMk/>
            <pc:sldMk cId="1993306503" sldId="269"/>
            <ac:picMk id="2" creationId="{787BC3DD-9624-B007-6063-0988134DC14E}"/>
          </ac:picMkLst>
        </pc:picChg>
        <pc:picChg chg="del">
          <ac:chgData name="Kenza Ollu" userId="S::kollu@rayonnance.fr::82a90e97-4cc9-498d-8678-b5be30643360" providerId="AD" clId="Web-{57DA6B1D-02A0-F40A-5F20-17D1DA6CE8EA}" dt="2025-11-10T10:36:12.940" v="12"/>
          <ac:picMkLst>
            <pc:docMk/>
            <pc:sldMk cId="1993306503" sldId="269"/>
            <ac:picMk id="3" creationId="{C24899F0-8A8C-6C86-5488-79ED82E9DDBB}"/>
          </ac:picMkLst>
        </pc:picChg>
      </pc:sldChg>
      <pc:sldChg chg="addSp delSp modSp">
        <pc:chgData name="Kenza Ollu" userId="S::kollu@rayonnance.fr::82a90e97-4cc9-498d-8678-b5be30643360" providerId="AD" clId="Web-{57DA6B1D-02A0-F40A-5F20-17D1DA6CE8EA}" dt="2025-11-10T11:24:53.832" v="1081" actId="14100"/>
        <pc:sldMkLst>
          <pc:docMk/>
          <pc:sldMk cId="411158816" sldId="271"/>
        </pc:sldMkLst>
        <pc:spChg chg="add mod">
          <ac:chgData name="Kenza Ollu" userId="S::kollu@rayonnance.fr::82a90e97-4cc9-498d-8678-b5be30643360" providerId="AD" clId="Web-{57DA6B1D-02A0-F40A-5F20-17D1DA6CE8EA}" dt="2025-11-10T11:16:40.528" v="1026" actId="1076"/>
          <ac:spMkLst>
            <pc:docMk/>
            <pc:sldMk cId="411158816" sldId="271"/>
            <ac:spMk id="3" creationId="{DDA80BDD-EC80-4441-8ADE-A1825F87402A}"/>
          </ac:spMkLst>
        </pc:spChg>
        <pc:spChg chg="mod">
          <ac:chgData name="Kenza Ollu" userId="S::kollu@rayonnance.fr::82a90e97-4cc9-498d-8678-b5be30643360" providerId="AD" clId="Web-{57DA6B1D-02A0-F40A-5F20-17D1DA6CE8EA}" dt="2025-11-10T11:16:38.637" v="996" actId="1076"/>
          <ac:spMkLst>
            <pc:docMk/>
            <pc:sldMk cId="411158816" sldId="271"/>
            <ac:spMk id="5" creationId="{B46A6851-9483-DE90-BD37-62E070F9240C}"/>
          </ac:spMkLst>
        </pc:spChg>
        <pc:spChg chg="mod">
          <ac:chgData name="Kenza Ollu" userId="S::kollu@rayonnance.fr::82a90e97-4cc9-498d-8678-b5be30643360" providerId="AD" clId="Web-{57DA6B1D-02A0-F40A-5F20-17D1DA6CE8EA}" dt="2025-11-10T11:24:53.832" v="1081" actId="14100"/>
          <ac:spMkLst>
            <pc:docMk/>
            <pc:sldMk cId="411158816" sldId="271"/>
            <ac:spMk id="7" creationId="{41E58CE3-F2A2-8311-F466-25AD97379E0E}"/>
          </ac:spMkLst>
        </pc:spChg>
        <pc:spChg chg="mod">
          <ac:chgData name="Kenza Ollu" userId="S::kollu@rayonnance.fr::82a90e97-4cc9-498d-8678-b5be30643360" providerId="AD" clId="Web-{57DA6B1D-02A0-F40A-5F20-17D1DA6CE8EA}" dt="2025-11-10T11:16:38.762" v="998" actId="1076"/>
          <ac:spMkLst>
            <pc:docMk/>
            <pc:sldMk cId="411158816" sldId="271"/>
            <ac:spMk id="8" creationId="{97B7577D-088A-C78D-E9A7-A97360BBFE0F}"/>
          </ac:spMkLst>
        </pc:spChg>
        <pc:spChg chg="mod">
          <ac:chgData name="Kenza Ollu" userId="S::kollu@rayonnance.fr::82a90e97-4cc9-498d-8678-b5be30643360" providerId="AD" clId="Web-{57DA6B1D-02A0-F40A-5F20-17D1DA6CE8EA}" dt="2025-11-10T11:16:38.825" v="999" actId="1076"/>
          <ac:spMkLst>
            <pc:docMk/>
            <pc:sldMk cId="411158816" sldId="271"/>
            <ac:spMk id="9" creationId="{2FB4A7A0-8563-1154-8C87-891AEA6B9D24}"/>
          </ac:spMkLst>
        </pc:spChg>
        <pc:spChg chg="mod">
          <ac:chgData name="Kenza Ollu" userId="S::kollu@rayonnance.fr::82a90e97-4cc9-498d-8678-b5be30643360" providerId="AD" clId="Web-{57DA6B1D-02A0-F40A-5F20-17D1DA6CE8EA}" dt="2025-11-10T11:16:38.872" v="1000" actId="1076"/>
          <ac:spMkLst>
            <pc:docMk/>
            <pc:sldMk cId="411158816" sldId="271"/>
            <ac:spMk id="10" creationId="{102AB87C-6B07-0103-3E0A-033163F78F79}"/>
          </ac:spMkLst>
        </pc:spChg>
        <pc:spChg chg="add mod">
          <ac:chgData name="Kenza Ollu" userId="S::kollu@rayonnance.fr::82a90e97-4cc9-498d-8678-b5be30643360" providerId="AD" clId="Web-{57DA6B1D-02A0-F40A-5F20-17D1DA6CE8EA}" dt="2025-11-10T11:16:40.606" v="1027" actId="1076"/>
          <ac:spMkLst>
            <pc:docMk/>
            <pc:sldMk cId="411158816" sldId="271"/>
            <ac:spMk id="11" creationId="{CB90ADA4-977D-70E4-7FE0-4DFA18DFE54F}"/>
          </ac:spMkLst>
        </pc:spChg>
        <pc:spChg chg="add mod">
          <ac:chgData name="Kenza Ollu" userId="S::kollu@rayonnance.fr::82a90e97-4cc9-498d-8678-b5be30643360" providerId="AD" clId="Web-{57DA6B1D-02A0-F40A-5F20-17D1DA6CE8EA}" dt="2025-11-10T11:16:40.684" v="1028" actId="1076"/>
          <ac:spMkLst>
            <pc:docMk/>
            <pc:sldMk cId="411158816" sldId="271"/>
            <ac:spMk id="12" creationId="{6AED36EE-5BB7-7190-E93F-1ABB3286D884}"/>
          </ac:spMkLst>
        </pc:spChg>
        <pc:spChg chg="mod">
          <ac:chgData name="Kenza Ollu" userId="S::kollu@rayonnance.fr::82a90e97-4cc9-498d-8678-b5be30643360" providerId="AD" clId="Web-{57DA6B1D-02A0-F40A-5F20-17D1DA6CE8EA}" dt="2025-11-10T11:16:38.934" v="1001" actId="1076"/>
          <ac:spMkLst>
            <pc:docMk/>
            <pc:sldMk cId="411158816" sldId="271"/>
            <ac:spMk id="13" creationId="{8A1087BA-EDFD-C15C-527A-A6AA845115B7}"/>
          </ac:spMkLst>
        </pc:spChg>
        <pc:spChg chg="add mod">
          <ac:chgData name="Kenza Ollu" userId="S::kollu@rayonnance.fr::82a90e97-4cc9-498d-8678-b5be30643360" providerId="AD" clId="Web-{57DA6B1D-02A0-F40A-5F20-17D1DA6CE8EA}" dt="2025-11-10T11:16:40.747" v="1029" actId="1076"/>
          <ac:spMkLst>
            <pc:docMk/>
            <pc:sldMk cId="411158816" sldId="271"/>
            <ac:spMk id="14" creationId="{49A2D7D0-C32F-5862-ECB1-C74BDD03557B}"/>
          </ac:spMkLst>
        </pc:spChg>
        <pc:spChg chg="mod">
          <ac:chgData name="Kenza Ollu" userId="S::kollu@rayonnance.fr::82a90e97-4cc9-498d-8678-b5be30643360" providerId="AD" clId="Web-{57DA6B1D-02A0-F40A-5F20-17D1DA6CE8EA}" dt="2025-11-10T11:16:40.028" v="1020" actId="1076"/>
          <ac:spMkLst>
            <pc:docMk/>
            <pc:sldMk cId="411158816" sldId="271"/>
            <ac:spMk id="20" creationId="{E1E0999A-6EB6-1F28-077B-508ECBE7FDD0}"/>
          </ac:spMkLst>
        </pc:spChg>
        <pc:spChg chg="mod">
          <ac:chgData name="Kenza Ollu" userId="S::kollu@rayonnance.fr::82a90e97-4cc9-498d-8678-b5be30643360" providerId="AD" clId="Web-{57DA6B1D-02A0-F40A-5F20-17D1DA6CE8EA}" dt="2025-11-10T11:16:40.090" v="1021" actId="1076"/>
          <ac:spMkLst>
            <pc:docMk/>
            <pc:sldMk cId="411158816" sldId="271"/>
            <ac:spMk id="21" creationId="{F832332A-755D-85EA-D9DC-22136A0B10C0}"/>
          </ac:spMkLst>
        </pc:spChg>
        <pc:spChg chg="mod">
          <ac:chgData name="Kenza Ollu" userId="S::kollu@rayonnance.fr::82a90e97-4cc9-498d-8678-b5be30643360" providerId="AD" clId="Web-{57DA6B1D-02A0-F40A-5F20-17D1DA6CE8EA}" dt="2025-11-10T11:16:38.981" v="1002" actId="1076"/>
          <ac:spMkLst>
            <pc:docMk/>
            <pc:sldMk cId="411158816" sldId="271"/>
            <ac:spMk id="26" creationId="{E4D15D7E-41F5-A000-F054-7B2DDD9CEC04}"/>
          </ac:spMkLst>
        </pc:spChg>
        <pc:spChg chg="mod">
          <ac:chgData name="Kenza Ollu" userId="S::kollu@rayonnance.fr::82a90e97-4cc9-498d-8678-b5be30643360" providerId="AD" clId="Web-{57DA6B1D-02A0-F40A-5F20-17D1DA6CE8EA}" dt="2025-11-10T11:16:39.043" v="1003" actId="1076"/>
          <ac:spMkLst>
            <pc:docMk/>
            <pc:sldMk cId="411158816" sldId="271"/>
            <ac:spMk id="27" creationId="{F1DFB1A4-25FA-AC22-AF7B-18841852AB06}"/>
          </ac:spMkLst>
        </pc:spChg>
        <pc:spChg chg="mod">
          <ac:chgData name="Kenza Ollu" userId="S::kollu@rayonnance.fr::82a90e97-4cc9-498d-8678-b5be30643360" providerId="AD" clId="Web-{57DA6B1D-02A0-F40A-5F20-17D1DA6CE8EA}" dt="2025-11-10T10:48:40.411" v="430" actId="20577"/>
          <ac:spMkLst>
            <pc:docMk/>
            <pc:sldMk cId="411158816" sldId="271"/>
            <ac:spMk id="28" creationId="{68B55AFA-57CD-627B-4FEB-21047C9F8FBC}"/>
          </ac:spMkLst>
        </pc:spChg>
        <pc:spChg chg="mod">
          <ac:chgData name="Kenza Ollu" userId="S::kollu@rayonnance.fr::82a90e97-4cc9-498d-8678-b5be30643360" providerId="AD" clId="Web-{57DA6B1D-02A0-F40A-5F20-17D1DA6CE8EA}" dt="2025-11-10T11:16:39.090" v="1004" actId="1076"/>
          <ac:spMkLst>
            <pc:docMk/>
            <pc:sldMk cId="411158816" sldId="271"/>
            <ac:spMk id="30" creationId="{52135281-C6B9-B1E3-FE0A-D538C41FE2EA}"/>
          </ac:spMkLst>
        </pc:spChg>
        <pc:spChg chg="mod">
          <ac:chgData name="Kenza Ollu" userId="S::kollu@rayonnance.fr::82a90e97-4cc9-498d-8678-b5be30643360" providerId="AD" clId="Web-{57DA6B1D-02A0-F40A-5F20-17D1DA6CE8EA}" dt="2025-11-10T11:16:39.153" v="1005" actId="1076"/>
          <ac:spMkLst>
            <pc:docMk/>
            <pc:sldMk cId="411158816" sldId="271"/>
            <ac:spMk id="31" creationId="{E1F2C80A-3A88-4348-17E6-FB13D7EBC7BB}"/>
          </ac:spMkLst>
        </pc:spChg>
        <pc:spChg chg="mod">
          <ac:chgData name="Kenza Ollu" userId="S::kollu@rayonnance.fr::82a90e97-4cc9-498d-8678-b5be30643360" providerId="AD" clId="Web-{57DA6B1D-02A0-F40A-5F20-17D1DA6CE8EA}" dt="2025-11-10T11:16:39.215" v="1006" actId="1076"/>
          <ac:spMkLst>
            <pc:docMk/>
            <pc:sldMk cId="411158816" sldId="271"/>
            <ac:spMk id="33" creationId="{B41E31A8-12EF-15AC-DFF0-0CE5C862B574}"/>
          </ac:spMkLst>
        </pc:spChg>
        <pc:spChg chg="mod">
          <ac:chgData name="Kenza Ollu" userId="S::kollu@rayonnance.fr::82a90e97-4cc9-498d-8678-b5be30643360" providerId="AD" clId="Web-{57DA6B1D-02A0-F40A-5F20-17D1DA6CE8EA}" dt="2025-11-10T11:16:39.325" v="1007" actId="1076"/>
          <ac:spMkLst>
            <pc:docMk/>
            <pc:sldMk cId="411158816" sldId="271"/>
            <ac:spMk id="34" creationId="{A88D52EF-2DAD-FAC4-B8FA-F946F41A854A}"/>
          </ac:spMkLst>
        </pc:spChg>
        <pc:spChg chg="mod">
          <ac:chgData name="Kenza Ollu" userId="S::kollu@rayonnance.fr::82a90e97-4cc9-498d-8678-b5be30643360" providerId="AD" clId="Web-{57DA6B1D-02A0-F40A-5F20-17D1DA6CE8EA}" dt="2025-11-10T11:16:39.387" v="1008" actId="1076"/>
          <ac:spMkLst>
            <pc:docMk/>
            <pc:sldMk cId="411158816" sldId="271"/>
            <ac:spMk id="35" creationId="{2D10E6A4-59B8-2DD7-51EB-35684DCB96A9}"/>
          </ac:spMkLst>
        </pc:spChg>
        <pc:spChg chg="mod">
          <ac:chgData name="Kenza Ollu" userId="S::kollu@rayonnance.fr::82a90e97-4cc9-498d-8678-b5be30643360" providerId="AD" clId="Web-{57DA6B1D-02A0-F40A-5F20-17D1DA6CE8EA}" dt="2025-11-10T11:16:39.450" v="1009" actId="1076"/>
          <ac:spMkLst>
            <pc:docMk/>
            <pc:sldMk cId="411158816" sldId="271"/>
            <ac:spMk id="36" creationId="{8D616FE8-003C-1D3A-D270-50B5667FCF05}"/>
          </ac:spMkLst>
        </pc:spChg>
        <pc:spChg chg="mod">
          <ac:chgData name="Kenza Ollu" userId="S::kollu@rayonnance.fr::82a90e97-4cc9-498d-8678-b5be30643360" providerId="AD" clId="Web-{57DA6B1D-02A0-F40A-5F20-17D1DA6CE8EA}" dt="2025-11-10T11:16:39.512" v="1010" actId="1076"/>
          <ac:spMkLst>
            <pc:docMk/>
            <pc:sldMk cId="411158816" sldId="271"/>
            <ac:spMk id="37" creationId="{41097B8A-782F-CA31-AD84-6A2FB28407C3}"/>
          </ac:spMkLst>
        </pc:spChg>
        <pc:spChg chg="mod">
          <ac:chgData name="Kenza Ollu" userId="S::kollu@rayonnance.fr::82a90e97-4cc9-498d-8678-b5be30643360" providerId="AD" clId="Web-{57DA6B1D-02A0-F40A-5F20-17D1DA6CE8EA}" dt="2025-11-10T11:16:39.559" v="1011" actId="1076"/>
          <ac:spMkLst>
            <pc:docMk/>
            <pc:sldMk cId="411158816" sldId="271"/>
            <ac:spMk id="38" creationId="{5D69968A-72A8-4AA6-8434-ADED359C098C}"/>
          </ac:spMkLst>
        </pc:spChg>
        <pc:spChg chg="mod">
          <ac:chgData name="Kenza Ollu" userId="S::kollu@rayonnance.fr::82a90e97-4cc9-498d-8678-b5be30643360" providerId="AD" clId="Web-{57DA6B1D-02A0-F40A-5F20-17D1DA6CE8EA}" dt="2025-11-10T11:16:39.622" v="1012" actId="1076"/>
          <ac:spMkLst>
            <pc:docMk/>
            <pc:sldMk cId="411158816" sldId="271"/>
            <ac:spMk id="39" creationId="{62B61DC0-4D77-52B0-7D5F-447EA4793C13}"/>
          </ac:spMkLst>
        </pc:spChg>
        <pc:spChg chg="mod">
          <ac:chgData name="Kenza Ollu" userId="S::kollu@rayonnance.fr::82a90e97-4cc9-498d-8678-b5be30643360" providerId="AD" clId="Web-{57DA6B1D-02A0-F40A-5F20-17D1DA6CE8EA}" dt="2025-11-10T11:16:39.668" v="1013" actId="1076"/>
          <ac:spMkLst>
            <pc:docMk/>
            <pc:sldMk cId="411158816" sldId="271"/>
            <ac:spMk id="41" creationId="{EEDE151E-37D7-64D2-E65F-F7BA0BFF9FBC}"/>
          </ac:spMkLst>
        </pc:spChg>
        <pc:spChg chg="mod">
          <ac:chgData name="Kenza Ollu" userId="S::kollu@rayonnance.fr::82a90e97-4cc9-498d-8678-b5be30643360" providerId="AD" clId="Web-{57DA6B1D-02A0-F40A-5F20-17D1DA6CE8EA}" dt="2025-11-10T11:16:39.715" v="1014" actId="1076"/>
          <ac:spMkLst>
            <pc:docMk/>
            <pc:sldMk cId="411158816" sldId="271"/>
            <ac:spMk id="42" creationId="{8E166083-DC98-79C4-CDC6-5A780742CA6E}"/>
          </ac:spMkLst>
        </pc:spChg>
        <pc:spChg chg="mod">
          <ac:chgData name="Kenza Ollu" userId="S::kollu@rayonnance.fr::82a90e97-4cc9-498d-8678-b5be30643360" providerId="AD" clId="Web-{57DA6B1D-02A0-F40A-5F20-17D1DA6CE8EA}" dt="2025-11-10T11:16:39.762" v="1015" actId="1076"/>
          <ac:spMkLst>
            <pc:docMk/>
            <pc:sldMk cId="411158816" sldId="271"/>
            <ac:spMk id="43" creationId="{3B2E52AC-6963-2F26-4414-0A9957C0383F}"/>
          </ac:spMkLst>
        </pc:spChg>
        <pc:spChg chg="mod">
          <ac:chgData name="Kenza Ollu" userId="S::kollu@rayonnance.fr::82a90e97-4cc9-498d-8678-b5be30643360" providerId="AD" clId="Web-{57DA6B1D-02A0-F40A-5F20-17D1DA6CE8EA}" dt="2025-11-10T11:16:39.825" v="1016" actId="1076"/>
          <ac:spMkLst>
            <pc:docMk/>
            <pc:sldMk cId="411158816" sldId="271"/>
            <ac:spMk id="44" creationId="{F6A59C41-1C9F-5A49-32DB-D1B3C74809D9}"/>
          </ac:spMkLst>
        </pc:spChg>
        <pc:spChg chg="mod">
          <ac:chgData name="Kenza Ollu" userId="S::kollu@rayonnance.fr::82a90e97-4cc9-498d-8678-b5be30643360" providerId="AD" clId="Web-{57DA6B1D-02A0-F40A-5F20-17D1DA6CE8EA}" dt="2025-11-10T11:16:39.872" v="1017" actId="1076"/>
          <ac:spMkLst>
            <pc:docMk/>
            <pc:sldMk cId="411158816" sldId="271"/>
            <ac:spMk id="45" creationId="{6A4EB6C0-69FD-9A85-BC2F-9F059E7D8A4E}"/>
          </ac:spMkLst>
        </pc:spChg>
        <pc:spChg chg="mod">
          <ac:chgData name="Kenza Ollu" userId="S::kollu@rayonnance.fr::82a90e97-4cc9-498d-8678-b5be30643360" providerId="AD" clId="Web-{57DA6B1D-02A0-F40A-5F20-17D1DA6CE8EA}" dt="2025-11-10T11:16:39.918" v="1018" actId="1076"/>
          <ac:spMkLst>
            <pc:docMk/>
            <pc:sldMk cId="411158816" sldId="271"/>
            <ac:spMk id="46" creationId="{662B079E-67E3-9DEE-F243-5782E227F1DE}"/>
          </ac:spMkLst>
        </pc:spChg>
        <pc:spChg chg="mod">
          <ac:chgData name="Kenza Ollu" userId="S::kollu@rayonnance.fr::82a90e97-4cc9-498d-8678-b5be30643360" providerId="AD" clId="Web-{57DA6B1D-02A0-F40A-5F20-17D1DA6CE8EA}" dt="2025-11-10T11:16:39.981" v="1019" actId="1076"/>
          <ac:spMkLst>
            <pc:docMk/>
            <pc:sldMk cId="411158816" sldId="271"/>
            <ac:spMk id="47" creationId="{2481117B-AAA5-510B-6114-803D955AE336}"/>
          </ac:spMkLst>
        </pc:spChg>
        <pc:spChg chg="mod">
          <ac:chgData name="Kenza Ollu" userId="S::kollu@rayonnance.fr::82a90e97-4cc9-498d-8678-b5be30643360" providerId="AD" clId="Web-{57DA6B1D-02A0-F40A-5F20-17D1DA6CE8EA}" dt="2025-11-10T11:16:40.184" v="1022" actId="1076"/>
          <ac:spMkLst>
            <pc:docMk/>
            <pc:sldMk cId="411158816" sldId="271"/>
            <ac:spMk id="51" creationId="{52A9E54C-9E4A-1873-C9B0-54A5589E2FFB}"/>
          </ac:spMkLst>
        </pc:spChg>
        <pc:spChg chg="mod">
          <ac:chgData name="Kenza Ollu" userId="S::kollu@rayonnance.fr::82a90e97-4cc9-498d-8678-b5be30643360" providerId="AD" clId="Web-{57DA6B1D-02A0-F40A-5F20-17D1DA6CE8EA}" dt="2025-11-10T11:16:40.247" v="1023" actId="1076"/>
          <ac:spMkLst>
            <pc:docMk/>
            <pc:sldMk cId="411158816" sldId="271"/>
            <ac:spMk id="52" creationId="{9EAAC62F-C6DA-EFB7-036D-0516C36B737A}"/>
          </ac:spMkLst>
        </pc:spChg>
        <pc:spChg chg="del">
          <ac:chgData name="Kenza Ollu" userId="S::kollu@rayonnance.fr::82a90e97-4cc9-498d-8678-b5be30643360" providerId="AD" clId="Web-{57DA6B1D-02A0-F40A-5F20-17D1DA6CE8EA}" dt="2025-11-10T10:57:54.284" v="631"/>
          <ac:spMkLst>
            <pc:docMk/>
            <pc:sldMk cId="411158816" sldId="271"/>
            <ac:spMk id="53" creationId="{F305CB48-9E63-2563-3D1E-1723E2B213BC}"/>
          </ac:spMkLst>
        </pc:spChg>
        <pc:spChg chg="del">
          <ac:chgData name="Kenza Ollu" userId="S::kollu@rayonnance.fr::82a90e97-4cc9-498d-8678-b5be30643360" providerId="AD" clId="Web-{57DA6B1D-02A0-F40A-5F20-17D1DA6CE8EA}" dt="2025-11-10T11:01:39.289" v="713"/>
          <ac:spMkLst>
            <pc:docMk/>
            <pc:sldMk cId="411158816" sldId="271"/>
            <ac:spMk id="54" creationId="{310E82E4-EB37-0D4C-3744-C207167022E1}"/>
          </ac:spMkLst>
        </pc:spChg>
        <pc:spChg chg="del">
          <ac:chgData name="Kenza Ollu" userId="S::kollu@rayonnance.fr::82a90e97-4cc9-498d-8678-b5be30643360" providerId="AD" clId="Web-{57DA6B1D-02A0-F40A-5F20-17D1DA6CE8EA}" dt="2025-11-10T10:57:55.518" v="632"/>
          <ac:spMkLst>
            <pc:docMk/>
            <pc:sldMk cId="411158816" sldId="271"/>
            <ac:spMk id="55" creationId="{BACB7674-C91C-2733-0A0E-71FE41A24FD3}"/>
          </ac:spMkLst>
        </pc:spChg>
        <pc:spChg chg="del">
          <ac:chgData name="Kenza Ollu" userId="S::kollu@rayonnance.fr::82a90e97-4cc9-498d-8678-b5be30643360" providerId="AD" clId="Web-{57DA6B1D-02A0-F40A-5F20-17D1DA6CE8EA}" dt="2025-11-10T11:01:40.430" v="714"/>
          <ac:spMkLst>
            <pc:docMk/>
            <pc:sldMk cId="411158816" sldId="271"/>
            <ac:spMk id="56" creationId="{41B4FAFB-7658-42E7-FBDC-811270F6E538}"/>
          </ac:spMkLst>
        </pc:spChg>
        <pc:spChg chg="mod">
          <ac:chgData name="Kenza Ollu" userId="S::kollu@rayonnance.fr::82a90e97-4cc9-498d-8678-b5be30643360" providerId="AD" clId="Web-{57DA6B1D-02A0-F40A-5F20-17D1DA6CE8EA}" dt="2025-11-10T11:16:40.309" v="1024" actId="1076"/>
          <ac:spMkLst>
            <pc:docMk/>
            <pc:sldMk cId="411158816" sldId="271"/>
            <ac:spMk id="57" creationId="{F761D9EE-148D-863E-0E4B-92C4528D2402}"/>
          </ac:spMkLst>
        </pc:spChg>
        <pc:spChg chg="mod">
          <ac:chgData name="Kenza Ollu" userId="S::kollu@rayonnance.fr::82a90e97-4cc9-498d-8678-b5be30643360" providerId="AD" clId="Web-{57DA6B1D-02A0-F40A-5F20-17D1DA6CE8EA}" dt="2025-11-10T11:16:40.372" v="1025" actId="1076"/>
          <ac:spMkLst>
            <pc:docMk/>
            <pc:sldMk cId="411158816" sldId="271"/>
            <ac:spMk id="58" creationId="{74A0C48F-D67F-6D57-3986-F7D17152D984}"/>
          </ac:spMkLst>
        </pc:spChg>
        <pc:picChg chg="del">
          <ac:chgData name="Kenza Ollu" userId="S::kollu@rayonnance.fr::82a90e97-4cc9-498d-8678-b5be30643360" providerId="AD" clId="Web-{57DA6B1D-02A0-F40A-5F20-17D1DA6CE8EA}" dt="2025-11-10T10:55:54.451" v="558"/>
          <ac:picMkLst>
            <pc:docMk/>
            <pc:sldMk cId="411158816" sldId="271"/>
            <ac:picMk id="59" creationId="{B2F88879-AC4B-C7CB-A5ED-15F29938B9F9}"/>
          </ac:picMkLst>
        </pc:picChg>
        <pc:picChg chg="del">
          <ac:chgData name="Kenza Ollu" userId="S::kollu@rayonnance.fr::82a90e97-4cc9-498d-8678-b5be30643360" providerId="AD" clId="Web-{57DA6B1D-02A0-F40A-5F20-17D1DA6CE8EA}" dt="2025-11-10T10:55:54.983" v="559"/>
          <ac:picMkLst>
            <pc:docMk/>
            <pc:sldMk cId="411158816" sldId="271"/>
            <ac:picMk id="60" creationId="{4CBCF3E3-4B16-CEB4-DA7C-A695F9422AF5}"/>
          </ac:picMkLst>
        </pc:picChg>
        <pc:picChg chg="del">
          <ac:chgData name="Kenza Ollu" userId="S::kollu@rayonnance.fr::82a90e97-4cc9-498d-8678-b5be30643360" providerId="AD" clId="Web-{57DA6B1D-02A0-F40A-5F20-17D1DA6CE8EA}" dt="2025-11-10T10:55:55.389" v="560"/>
          <ac:picMkLst>
            <pc:docMk/>
            <pc:sldMk cId="411158816" sldId="271"/>
            <ac:picMk id="61" creationId="{CD2721A0-7EEA-0D34-096B-CEB9746644CD}"/>
          </ac:picMkLst>
        </pc:picChg>
      </pc:sldChg>
      <pc:sldChg chg="addSp delSp modSp">
        <pc:chgData name="Kenza Ollu" userId="S::kollu@rayonnance.fr::82a90e97-4cc9-498d-8678-b5be30643360" providerId="AD" clId="Web-{57DA6B1D-02A0-F40A-5F20-17D1DA6CE8EA}" dt="2025-11-10T10:48:35.989" v="428" actId="20577"/>
        <pc:sldMkLst>
          <pc:docMk/>
          <pc:sldMk cId="3358173084" sldId="272"/>
        </pc:sldMkLst>
        <pc:spChg chg="mod">
          <ac:chgData name="Kenza Ollu" userId="S::kollu@rayonnance.fr::82a90e97-4cc9-498d-8678-b5be30643360" providerId="AD" clId="Web-{57DA6B1D-02A0-F40A-5F20-17D1DA6CE8EA}" dt="2025-11-10T10:48:35.989" v="428" actId="20577"/>
          <ac:spMkLst>
            <pc:docMk/>
            <pc:sldMk cId="3358173084" sldId="272"/>
            <ac:spMk id="3" creationId="{3472908B-35F8-FF50-27A9-AD1D26371F03}"/>
          </ac:spMkLst>
        </pc:spChg>
        <pc:spChg chg="add mod">
          <ac:chgData name="Kenza Ollu" userId="S::kollu@rayonnance.fr::82a90e97-4cc9-498d-8678-b5be30643360" providerId="AD" clId="Web-{57DA6B1D-02A0-F40A-5F20-17D1DA6CE8EA}" dt="2025-11-10T10:47:19.550" v="355" actId="1076"/>
          <ac:spMkLst>
            <pc:docMk/>
            <pc:sldMk cId="3358173084" sldId="272"/>
            <ac:spMk id="15" creationId="{2E39791F-BA0B-3332-60A3-0A854021E250}"/>
          </ac:spMkLst>
        </pc:spChg>
        <pc:spChg chg="add mod">
          <ac:chgData name="Kenza Ollu" userId="S::kollu@rayonnance.fr::82a90e97-4cc9-498d-8678-b5be30643360" providerId="AD" clId="Web-{57DA6B1D-02A0-F40A-5F20-17D1DA6CE8EA}" dt="2025-11-10T10:47:19.566" v="356" actId="1076"/>
          <ac:spMkLst>
            <pc:docMk/>
            <pc:sldMk cId="3358173084" sldId="272"/>
            <ac:spMk id="16" creationId="{FB4A3F19-31C1-E9C9-F847-FBC4EAFD912D}"/>
          </ac:spMkLst>
        </pc:spChg>
        <pc:spChg chg="add mod">
          <ac:chgData name="Kenza Ollu" userId="S::kollu@rayonnance.fr::82a90e97-4cc9-498d-8678-b5be30643360" providerId="AD" clId="Web-{57DA6B1D-02A0-F40A-5F20-17D1DA6CE8EA}" dt="2025-11-10T10:47:19.597" v="357" actId="1076"/>
          <ac:spMkLst>
            <pc:docMk/>
            <pc:sldMk cId="3358173084" sldId="272"/>
            <ac:spMk id="18" creationId="{4B032FC2-8384-F55D-0220-3B1072B45601}"/>
          </ac:spMkLst>
        </pc:spChg>
        <pc:spChg chg="add mod">
          <ac:chgData name="Kenza Ollu" userId="S::kollu@rayonnance.fr::82a90e97-4cc9-498d-8678-b5be30643360" providerId="AD" clId="Web-{57DA6B1D-02A0-F40A-5F20-17D1DA6CE8EA}" dt="2025-11-10T10:47:19.613" v="358" actId="1076"/>
          <ac:spMkLst>
            <pc:docMk/>
            <pc:sldMk cId="3358173084" sldId="272"/>
            <ac:spMk id="20" creationId="{92F2C93D-DDA6-0B7F-FDC9-AD656FE531BB}"/>
          </ac:spMkLst>
        </pc:spChg>
        <pc:spChg chg="add mod">
          <ac:chgData name="Kenza Ollu" userId="S::kollu@rayonnance.fr::82a90e97-4cc9-498d-8678-b5be30643360" providerId="AD" clId="Web-{57DA6B1D-02A0-F40A-5F20-17D1DA6CE8EA}" dt="2025-11-10T10:47:19.644" v="359" actId="1076"/>
          <ac:spMkLst>
            <pc:docMk/>
            <pc:sldMk cId="3358173084" sldId="272"/>
            <ac:spMk id="22" creationId="{4A6F8954-088F-79F1-6860-38FB02BF6651}"/>
          </ac:spMkLst>
        </pc:spChg>
        <pc:spChg chg="add mod">
          <ac:chgData name="Kenza Ollu" userId="S::kollu@rayonnance.fr::82a90e97-4cc9-498d-8678-b5be30643360" providerId="AD" clId="Web-{57DA6B1D-02A0-F40A-5F20-17D1DA6CE8EA}" dt="2025-11-10T10:47:19.675" v="360" actId="1076"/>
          <ac:spMkLst>
            <pc:docMk/>
            <pc:sldMk cId="3358173084" sldId="272"/>
            <ac:spMk id="24" creationId="{796F1CD2-4FE0-893A-29D0-CD017078E752}"/>
          </ac:spMkLst>
        </pc:spChg>
        <pc:spChg chg="add mod">
          <ac:chgData name="Kenza Ollu" userId="S::kollu@rayonnance.fr::82a90e97-4cc9-498d-8678-b5be30643360" providerId="AD" clId="Web-{57DA6B1D-02A0-F40A-5F20-17D1DA6CE8EA}" dt="2025-11-10T10:47:19.691" v="361" actId="1076"/>
          <ac:spMkLst>
            <pc:docMk/>
            <pc:sldMk cId="3358173084" sldId="272"/>
            <ac:spMk id="25" creationId="{A56BB44C-0FC4-F93F-70FD-2B696E0477A7}"/>
          </ac:spMkLst>
        </pc:spChg>
        <pc:spChg chg="add mod">
          <ac:chgData name="Kenza Ollu" userId="S::kollu@rayonnance.fr::82a90e97-4cc9-498d-8678-b5be30643360" providerId="AD" clId="Web-{57DA6B1D-02A0-F40A-5F20-17D1DA6CE8EA}" dt="2025-11-10T10:47:19.722" v="362" actId="1076"/>
          <ac:spMkLst>
            <pc:docMk/>
            <pc:sldMk cId="3358173084" sldId="272"/>
            <ac:spMk id="26" creationId="{F89FC459-6B5A-53CA-F6BC-39E105CBEA67}"/>
          </ac:spMkLst>
        </pc:spChg>
        <pc:graphicFrameChg chg="del">
          <ac:chgData name="Kenza Ollu" userId="S::kollu@rayonnance.fr::82a90e97-4cc9-498d-8678-b5be30643360" providerId="AD" clId="Web-{57DA6B1D-02A0-F40A-5F20-17D1DA6CE8EA}" dt="2025-11-10T10:40:34.023" v="161"/>
          <ac:graphicFrameMkLst>
            <pc:docMk/>
            <pc:sldMk cId="3358173084" sldId="272"/>
            <ac:graphicFrameMk id="23" creationId="{393FA3D3-9175-F3FE-E664-8BE780C1F48D}"/>
          </ac:graphicFrameMkLst>
        </pc:graphicFrameChg>
        <pc:picChg chg="add mod">
          <ac:chgData name="Kenza Ollu" userId="S::kollu@rayonnance.fr::82a90e97-4cc9-498d-8678-b5be30643360" providerId="AD" clId="Web-{57DA6B1D-02A0-F40A-5F20-17D1DA6CE8EA}" dt="2025-11-10T10:47:19.347" v="347" actId="1076"/>
          <ac:picMkLst>
            <pc:docMk/>
            <pc:sldMk cId="3358173084" sldId="272"/>
            <ac:picMk id="2" creationId="{291373BF-AB9B-0769-67D0-A82A67047AD2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19.378" v="348" actId="1076"/>
          <ac:picMkLst>
            <pc:docMk/>
            <pc:sldMk cId="3358173084" sldId="272"/>
            <ac:picMk id="6" creationId="{5E15A07A-8F3D-4E04-9D1F-564CC6E533CB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19.394" v="349" actId="1076"/>
          <ac:picMkLst>
            <pc:docMk/>
            <pc:sldMk cId="3358173084" sldId="272"/>
            <ac:picMk id="8" creationId="{C5A39563-21C9-DAA3-6742-0DB30FE97301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19.425" v="350" actId="1076"/>
          <ac:picMkLst>
            <pc:docMk/>
            <pc:sldMk cId="3358173084" sldId="272"/>
            <ac:picMk id="9" creationId="{A557A4D0-5E88-FDA4-EF61-5DDAD8EF5FB8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19.441" v="351" actId="1076"/>
          <ac:picMkLst>
            <pc:docMk/>
            <pc:sldMk cId="3358173084" sldId="272"/>
            <ac:picMk id="10" creationId="{C802EDD9-41C6-8DBD-AF7E-FE4B41635AE2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19.472" v="352" actId="1076"/>
          <ac:picMkLst>
            <pc:docMk/>
            <pc:sldMk cId="3358173084" sldId="272"/>
            <ac:picMk id="11" creationId="{B2F823C4-7961-F2C3-8F5C-234531E40468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19.488" v="353" actId="1076"/>
          <ac:picMkLst>
            <pc:docMk/>
            <pc:sldMk cId="3358173084" sldId="272"/>
            <ac:picMk id="12" creationId="{E57EDB24-7881-1CCB-2FB3-095027E8C4A4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19.519" v="354" actId="1076"/>
          <ac:picMkLst>
            <pc:docMk/>
            <pc:sldMk cId="3358173084" sldId="272"/>
            <ac:picMk id="13" creationId="{E1E9BAD7-F6E7-1E82-4B70-EABCE9B27B21}"/>
          </ac:picMkLst>
        </pc:picChg>
        <pc:picChg chg="del">
          <ac:chgData name="Kenza Ollu" userId="S::kollu@rayonnance.fr::82a90e97-4cc9-498d-8678-b5be30643360" providerId="AD" clId="Web-{57DA6B1D-02A0-F40A-5F20-17D1DA6CE8EA}" dt="2025-11-10T10:40:34.586" v="162"/>
          <ac:picMkLst>
            <pc:docMk/>
            <pc:sldMk cId="3358173084" sldId="272"/>
            <ac:picMk id="17" creationId="{2DA71717-016E-C7AA-AF89-26BA70D953FB}"/>
          </ac:picMkLst>
        </pc:picChg>
        <pc:picChg chg="del">
          <ac:chgData name="Kenza Ollu" userId="S::kollu@rayonnance.fr::82a90e97-4cc9-498d-8678-b5be30643360" providerId="AD" clId="Web-{57DA6B1D-02A0-F40A-5F20-17D1DA6CE8EA}" dt="2025-11-10T10:40:34.898" v="163"/>
          <ac:picMkLst>
            <pc:docMk/>
            <pc:sldMk cId="3358173084" sldId="272"/>
            <ac:picMk id="19" creationId="{884D84DD-2F8B-B864-679C-B25EDAC6769F}"/>
          </ac:picMkLst>
        </pc:picChg>
        <pc:picChg chg="del">
          <ac:chgData name="Kenza Ollu" userId="S::kollu@rayonnance.fr::82a90e97-4cc9-498d-8678-b5be30643360" providerId="AD" clId="Web-{57DA6B1D-02A0-F40A-5F20-17D1DA6CE8EA}" dt="2025-11-10T10:40:35.148" v="164"/>
          <ac:picMkLst>
            <pc:docMk/>
            <pc:sldMk cId="3358173084" sldId="272"/>
            <ac:picMk id="21" creationId="{97E602B6-601D-1368-3BC7-DFCACAA0B890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19.753" v="363" actId="1076"/>
          <ac:picMkLst>
            <pc:docMk/>
            <pc:sldMk cId="3358173084" sldId="272"/>
            <ac:picMk id="27" creationId="{0B95488B-2B21-7AB1-93BD-1B91584A48E6}"/>
          </ac:picMkLst>
        </pc:picChg>
      </pc:sldChg>
      <pc:sldChg chg="addSp delSp modSp">
        <pc:chgData name="Kenza Ollu" userId="S::kollu@rayonnance.fr::82a90e97-4cc9-498d-8678-b5be30643360" providerId="AD" clId="Web-{57DA6B1D-02A0-F40A-5F20-17D1DA6CE8EA}" dt="2025-11-10T11:29:06.524" v="1277" actId="1076"/>
        <pc:sldMkLst>
          <pc:docMk/>
          <pc:sldMk cId="1004022217" sldId="2147483484"/>
        </pc:sldMkLst>
        <pc:spChg chg="mod">
          <ac:chgData name="Kenza Ollu" userId="S::kollu@rayonnance.fr::82a90e97-4cc9-498d-8678-b5be30643360" providerId="AD" clId="Web-{57DA6B1D-02A0-F40A-5F20-17D1DA6CE8EA}" dt="2025-11-10T11:28:16.521" v="1252" actId="1076"/>
          <ac:spMkLst>
            <pc:docMk/>
            <pc:sldMk cId="1004022217" sldId="2147483484"/>
            <ac:spMk id="5" creationId="{04C5E5E8-0C4D-6FF8-EF28-BF4AC0E7C7C5}"/>
          </ac:spMkLst>
        </pc:spChg>
        <pc:spChg chg="mod">
          <ac:chgData name="Kenza Ollu" userId="S::kollu@rayonnance.fr::82a90e97-4cc9-498d-8678-b5be30643360" providerId="AD" clId="Web-{57DA6B1D-02A0-F40A-5F20-17D1DA6CE8EA}" dt="2025-11-10T10:48:15.504" v="413" actId="20577"/>
          <ac:spMkLst>
            <pc:docMk/>
            <pc:sldMk cId="1004022217" sldId="2147483484"/>
            <ac:spMk id="6" creationId="{1870F751-352F-95B0-ED3C-98BC63CD4323}"/>
          </ac:spMkLst>
        </pc:spChg>
        <pc:spChg chg="add del mod">
          <ac:chgData name="Kenza Ollu" userId="S::kollu@rayonnance.fr::82a90e97-4cc9-498d-8678-b5be30643360" providerId="AD" clId="Web-{57DA6B1D-02A0-F40A-5F20-17D1DA6CE8EA}" dt="2025-11-10T11:24:58.660" v="1085"/>
          <ac:spMkLst>
            <pc:docMk/>
            <pc:sldMk cId="1004022217" sldId="2147483484"/>
            <ac:spMk id="17" creationId="{2E99626A-A1CB-30F4-3E89-31473A5E0610}"/>
          </ac:spMkLst>
        </pc:spChg>
        <pc:spChg chg="add mod">
          <ac:chgData name="Kenza Ollu" userId="S::kollu@rayonnance.fr::82a90e97-4cc9-498d-8678-b5be30643360" providerId="AD" clId="Web-{57DA6B1D-02A0-F40A-5F20-17D1DA6CE8EA}" dt="2025-11-10T11:27:58.817" v="1240" actId="1076"/>
          <ac:spMkLst>
            <pc:docMk/>
            <pc:sldMk cId="1004022217" sldId="2147483484"/>
            <ac:spMk id="19" creationId="{DBAD6123-6E24-FAEC-F492-7676A35E6445}"/>
          </ac:spMkLst>
        </pc:spChg>
        <pc:spChg chg="del">
          <ac:chgData name="Kenza Ollu" userId="S::kollu@rayonnance.fr::82a90e97-4cc9-498d-8678-b5be30643360" providerId="AD" clId="Web-{57DA6B1D-02A0-F40A-5F20-17D1DA6CE8EA}" dt="2025-11-10T10:39:59.709" v="142"/>
          <ac:spMkLst>
            <pc:docMk/>
            <pc:sldMk cId="1004022217" sldId="2147483484"/>
            <ac:spMk id="20" creationId="{ED91C317-6AA8-8EC7-C522-CD5636E97486}"/>
          </ac:spMkLst>
        </pc:spChg>
        <pc:spChg chg="del">
          <ac:chgData name="Kenza Ollu" userId="S::kollu@rayonnance.fr::82a90e97-4cc9-498d-8678-b5be30643360" providerId="AD" clId="Web-{57DA6B1D-02A0-F40A-5F20-17D1DA6CE8EA}" dt="2025-11-10T10:39:56.521" v="139"/>
          <ac:spMkLst>
            <pc:docMk/>
            <pc:sldMk cId="1004022217" sldId="2147483484"/>
            <ac:spMk id="23" creationId="{6118B6D0-0D5F-1B94-7534-33CF0BE4A148}"/>
          </ac:spMkLst>
        </pc:spChg>
        <pc:spChg chg="del">
          <ac:chgData name="Kenza Ollu" userId="S::kollu@rayonnance.fr::82a90e97-4cc9-498d-8678-b5be30643360" providerId="AD" clId="Web-{57DA6B1D-02A0-F40A-5F20-17D1DA6CE8EA}" dt="2025-11-10T10:39:58.209" v="141"/>
          <ac:spMkLst>
            <pc:docMk/>
            <pc:sldMk cId="1004022217" sldId="2147483484"/>
            <ac:spMk id="25" creationId="{A30A7FAC-FBE3-E3DA-4FAE-05D10F85C2B1}"/>
          </ac:spMkLst>
        </pc:spChg>
        <pc:spChg chg="add mod">
          <ac:chgData name="Kenza Ollu" userId="S::kollu@rayonnance.fr::82a90e97-4cc9-498d-8678-b5be30643360" providerId="AD" clId="Web-{57DA6B1D-02A0-F40A-5F20-17D1DA6CE8EA}" dt="2025-11-10T11:27:58.880" v="1241" actId="1076"/>
          <ac:spMkLst>
            <pc:docMk/>
            <pc:sldMk cId="1004022217" sldId="2147483484"/>
            <ac:spMk id="26" creationId="{F9C8CB08-F7FC-324D-0D56-526FB1B978C2}"/>
          </ac:spMkLst>
        </pc:spChg>
        <pc:spChg chg="add mod">
          <ac:chgData name="Kenza Ollu" userId="S::kollu@rayonnance.fr::82a90e97-4cc9-498d-8678-b5be30643360" providerId="AD" clId="Web-{57DA6B1D-02A0-F40A-5F20-17D1DA6CE8EA}" dt="2025-11-10T11:27:58.942" v="1242" actId="1076"/>
          <ac:spMkLst>
            <pc:docMk/>
            <pc:sldMk cId="1004022217" sldId="2147483484"/>
            <ac:spMk id="27" creationId="{3DE2D84C-4C7C-2652-B7C8-B64C11C938D7}"/>
          </ac:spMkLst>
        </pc:spChg>
        <pc:spChg chg="add mod">
          <ac:chgData name="Kenza Ollu" userId="S::kollu@rayonnance.fr::82a90e97-4cc9-498d-8678-b5be30643360" providerId="AD" clId="Web-{57DA6B1D-02A0-F40A-5F20-17D1DA6CE8EA}" dt="2025-11-10T11:28:29.772" v="1259" actId="1076"/>
          <ac:spMkLst>
            <pc:docMk/>
            <pc:sldMk cId="1004022217" sldId="2147483484"/>
            <ac:spMk id="28" creationId="{524A91A2-44B2-0CEF-7330-10F87033498D}"/>
          </ac:spMkLst>
        </pc:spChg>
        <pc:spChg chg="add mod">
          <ac:chgData name="Kenza Ollu" userId="S::kollu@rayonnance.fr::82a90e97-4cc9-498d-8678-b5be30643360" providerId="AD" clId="Web-{57DA6B1D-02A0-F40A-5F20-17D1DA6CE8EA}" dt="2025-11-10T11:27:59.067" v="1244" actId="1076"/>
          <ac:spMkLst>
            <pc:docMk/>
            <pc:sldMk cId="1004022217" sldId="2147483484"/>
            <ac:spMk id="29" creationId="{C903A690-4717-AFE6-C8F0-B9AE07181D48}"/>
          </ac:spMkLst>
        </pc:spChg>
        <pc:spChg chg="add mod">
          <ac:chgData name="Kenza Ollu" userId="S::kollu@rayonnance.fr::82a90e97-4cc9-498d-8678-b5be30643360" providerId="AD" clId="Web-{57DA6B1D-02A0-F40A-5F20-17D1DA6CE8EA}" dt="2025-11-10T11:29:06.524" v="1277" actId="1076"/>
          <ac:spMkLst>
            <pc:docMk/>
            <pc:sldMk cId="1004022217" sldId="2147483484"/>
            <ac:spMk id="30" creationId="{F9E63EF4-E472-AE11-E0C1-434C6398F7BE}"/>
          </ac:spMkLst>
        </pc:spChg>
        <pc:picChg chg="add mod">
          <ac:chgData name="Kenza Ollu" userId="S::kollu@rayonnance.fr::82a90e97-4cc9-498d-8678-b5be30643360" providerId="AD" clId="Web-{57DA6B1D-02A0-F40A-5F20-17D1DA6CE8EA}" dt="2025-11-10T10:47:53.441" v="371" actId="1076"/>
          <ac:picMkLst>
            <pc:docMk/>
            <pc:sldMk cId="1004022217" sldId="2147483484"/>
            <ac:picMk id="2" creationId="{C41A69DA-D852-1B8C-EE80-19BC66D1040E}"/>
          </ac:picMkLst>
        </pc:picChg>
        <pc:picChg chg="del">
          <ac:chgData name="Kenza Ollu" userId="S::kollu@rayonnance.fr::82a90e97-4cc9-498d-8678-b5be30643360" providerId="AD" clId="Web-{57DA6B1D-02A0-F40A-5F20-17D1DA6CE8EA}" dt="2025-11-10T10:36:29.504" v="19"/>
          <ac:picMkLst>
            <pc:docMk/>
            <pc:sldMk cId="1004022217" sldId="2147483484"/>
            <ac:picMk id="3" creationId="{17F5737E-BE4E-BE11-BE53-8157EFC09082}"/>
          </ac:picMkLst>
        </pc:picChg>
        <pc:picChg chg="del">
          <ac:chgData name="Kenza Ollu" userId="S::kollu@rayonnance.fr::82a90e97-4cc9-498d-8678-b5be30643360" providerId="AD" clId="Web-{57DA6B1D-02A0-F40A-5F20-17D1DA6CE8EA}" dt="2025-11-10T10:36:28.754" v="17"/>
          <ac:picMkLst>
            <pc:docMk/>
            <pc:sldMk cId="1004022217" sldId="2147483484"/>
            <ac:picMk id="4" creationId="{498AD571-C1F8-B243-60E5-48C4A299620A}"/>
          </ac:picMkLst>
        </pc:picChg>
        <pc:picChg chg="del">
          <ac:chgData name="Kenza Ollu" userId="S::kollu@rayonnance.fr::82a90e97-4cc9-498d-8678-b5be30643360" providerId="AD" clId="Web-{57DA6B1D-02A0-F40A-5F20-17D1DA6CE8EA}" dt="2025-11-10T10:36:29.036" v="18"/>
          <ac:picMkLst>
            <pc:docMk/>
            <pc:sldMk cId="1004022217" sldId="2147483484"/>
            <ac:picMk id="7" creationId="{3448A62E-A20A-9284-6C5D-185B5DEB7022}"/>
          </ac:picMkLst>
        </pc:picChg>
        <pc:picChg chg="add del mod modCrop">
          <ac:chgData name="Kenza Ollu" userId="S::kollu@rayonnance.fr::82a90e97-4cc9-498d-8678-b5be30643360" providerId="AD" clId="Web-{57DA6B1D-02A0-F40A-5F20-17D1DA6CE8EA}" dt="2025-11-10T10:46:58.191" v="337"/>
          <ac:picMkLst>
            <pc:docMk/>
            <pc:sldMk cId="1004022217" sldId="2147483484"/>
            <ac:picMk id="8" creationId="{09C44F64-8261-6CB3-EFD3-95A0D0540872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49.973" v="367" actId="1076"/>
          <ac:picMkLst>
            <pc:docMk/>
            <pc:sldMk cId="1004022217" sldId="2147483484"/>
            <ac:picMk id="9" creationId="{E2942597-103A-0944-840A-F5C528F85A76}"/>
          </ac:picMkLst>
        </pc:picChg>
        <pc:picChg chg="add mod">
          <ac:chgData name="Kenza Ollu" userId="S::kollu@rayonnance.fr::82a90e97-4cc9-498d-8678-b5be30643360" providerId="AD" clId="Web-{57DA6B1D-02A0-F40A-5F20-17D1DA6CE8EA}" dt="2025-11-10T10:47:52.332" v="370" actId="1076"/>
          <ac:picMkLst>
            <pc:docMk/>
            <pc:sldMk cId="1004022217" sldId="2147483484"/>
            <ac:picMk id="10" creationId="{92ADCE7F-C921-C570-BCCC-FEB9D9DAA2E6}"/>
          </ac:picMkLst>
        </pc:picChg>
        <pc:picChg chg="add mod">
          <ac:chgData name="Kenza Ollu" userId="S::kollu@rayonnance.fr::82a90e97-4cc9-498d-8678-b5be30643360" providerId="AD" clId="Web-{57DA6B1D-02A0-F40A-5F20-17D1DA6CE8EA}" dt="2025-11-10T11:28:22.069" v="1254" actId="1076"/>
          <ac:picMkLst>
            <pc:docMk/>
            <pc:sldMk cId="1004022217" sldId="2147483484"/>
            <ac:picMk id="11" creationId="{D63CC980-EBAD-8C41-BEF8-42AADEEB3088}"/>
          </ac:picMkLst>
        </pc:picChg>
        <pc:picChg chg="add mod">
          <ac:chgData name="Kenza Ollu" userId="S::kollu@rayonnance.fr::82a90e97-4cc9-498d-8678-b5be30643360" providerId="AD" clId="Web-{57DA6B1D-02A0-F40A-5F20-17D1DA6CE8EA}" dt="2025-11-10T11:28:23.803" v="1255" actId="1076"/>
          <ac:picMkLst>
            <pc:docMk/>
            <pc:sldMk cId="1004022217" sldId="2147483484"/>
            <ac:picMk id="12" creationId="{59BEA90F-1163-AB14-C23F-F1FEE6E35621}"/>
          </ac:picMkLst>
        </pc:picChg>
        <pc:picChg chg="add mod">
          <ac:chgData name="Kenza Ollu" userId="S::kollu@rayonnance.fr::82a90e97-4cc9-498d-8678-b5be30643360" providerId="AD" clId="Web-{57DA6B1D-02A0-F40A-5F20-17D1DA6CE8EA}" dt="2025-11-10T11:28:24.709" v="1256" actId="1076"/>
          <ac:picMkLst>
            <pc:docMk/>
            <pc:sldMk cId="1004022217" sldId="2147483484"/>
            <ac:picMk id="13" creationId="{07A5225A-00AA-CC61-E2EF-F93F5BC361F1}"/>
          </ac:picMkLst>
        </pc:picChg>
        <pc:picChg chg="add mod">
          <ac:chgData name="Kenza Ollu" userId="S::kollu@rayonnance.fr::82a90e97-4cc9-498d-8678-b5be30643360" providerId="AD" clId="Web-{57DA6B1D-02A0-F40A-5F20-17D1DA6CE8EA}" dt="2025-11-10T11:28:31.944" v="1260" actId="1076"/>
          <ac:picMkLst>
            <pc:docMk/>
            <pc:sldMk cId="1004022217" sldId="2147483484"/>
            <ac:picMk id="14" creationId="{97D73A73-AAD1-B6DD-7725-6C61787F91A5}"/>
          </ac:picMkLst>
        </pc:picChg>
        <pc:picChg chg="add mod">
          <ac:chgData name="Kenza Ollu" userId="S::kollu@rayonnance.fr::82a90e97-4cc9-498d-8678-b5be30643360" providerId="AD" clId="Web-{57DA6B1D-02A0-F40A-5F20-17D1DA6CE8EA}" dt="2025-11-10T11:28:35.319" v="1261" actId="1076"/>
          <ac:picMkLst>
            <pc:docMk/>
            <pc:sldMk cId="1004022217" sldId="2147483484"/>
            <ac:picMk id="15" creationId="{E16EC4C2-C500-3727-FBEC-9554C7BC783B}"/>
          </ac:picMkLst>
        </pc:picChg>
        <pc:picChg chg="add mod">
          <ac:chgData name="Kenza Ollu" userId="S::kollu@rayonnance.fr::82a90e97-4cc9-498d-8678-b5be30643360" providerId="AD" clId="Web-{57DA6B1D-02A0-F40A-5F20-17D1DA6CE8EA}" dt="2025-11-10T11:28:20.819" v="1253" actId="1076"/>
          <ac:picMkLst>
            <pc:docMk/>
            <pc:sldMk cId="1004022217" sldId="2147483484"/>
            <ac:picMk id="16" creationId="{E1933D41-8D67-CA28-7108-E085A2A033C2}"/>
          </ac:picMkLst>
        </pc:picChg>
        <pc:picChg chg="del">
          <ac:chgData name="Kenza Ollu" userId="S::kollu@rayonnance.fr::82a90e97-4cc9-498d-8678-b5be30643360" providerId="AD" clId="Web-{57DA6B1D-02A0-F40A-5F20-17D1DA6CE8EA}" dt="2025-11-10T10:40:00.099" v="143"/>
          <ac:picMkLst>
            <pc:docMk/>
            <pc:sldMk cId="1004022217" sldId="2147483484"/>
            <ac:picMk id="21" creationId="{9A9AFD36-C349-3161-2FDA-2E710276F73C}"/>
          </ac:picMkLst>
        </pc:picChg>
        <pc:picChg chg="del">
          <ac:chgData name="Kenza Ollu" userId="S::kollu@rayonnance.fr::82a90e97-4cc9-498d-8678-b5be30643360" providerId="AD" clId="Web-{57DA6B1D-02A0-F40A-5F20-17D1DA6CE8EA}" dt="2025-11-10T10:39:56.068" v="138"/>
          <ac:picMkLst>
            <pc:docMk/>
            <pc:sldMk cId="1004022217" sldId="2147483484"/>
            <ac:picMk id="22" creationId="{E5EF7946-EA91-CEF0-A9F9-238601B59A03}"/>
          </ac:picMkLst>
        </pc:picChg>
        <pc:picChg chg="del">
          <ac:chgData name="Kenza Ollu" userId="S::kollu@rayonnance.fr::82a90e97-4cc9-498d-8678-b5be30643360" providerId="AD" clId="Web-{57DA6B1D-02A0-F40A-5F20-17D1DA6CE8EA}" dt="2025-11-10T10:39:57.099" v="140"/>
          <ac:picMkLst>
            <pc:docMk/>
            <pc:sldMk cId="1004022217" sldId="2147483484"/>
            <ac:picMk id="24" creationId="{C6137629-91CF-600C-5554-0487D131B379}"/>
          </ac:picMkLst>
        </pc:picChg>
      </pc:sldChg>
    </pc:docChg>
  </pc:docChgLst>
  <pc:docChgLst>
    <pc:chgData name="Kenza Ollu" userId="S::kollu@rayonnance.fr::82a90e97-4cc9-498d-8678-b5be30643360" providerId="AD" clId="Web-{E418E6D2-168B-59D1-B6FB-41A733CE240E}"/>
    <pc:docChg chg="modSld">
      <pc:chgData name="Kenza Ollu" userId="S::kollu@rayonnance.fr::82a90e97-4cc9-498d-8678-b5be30643360" providerId="AD" clId="Web-{E418E6D2-168B-59D1-B6FB-41A733CE240E}" dt="2025-10-13T14:44:28.792" v="147"/>
      <pc:docMkLst>
        <pc:docMk/>
      </pc:docMkLst>
      <pc:sldChg chg="addSp delSp modSp">
        <pc:chgData name="Kenza Ollu" userId="S::kollu@rayonnance.fr::82a90e97-4cc9-498d-8678-b5be30643360" providerId="AD" clId="Web-{E418E6D2-168B-59D1-B6FB-41A733CE240E}" dt="2025-10-13T14:27:20.806" v="8" actId="1076"/>
        <pc:sldMkLst>
          <pc:docMk/>
          <pc:sldMk cId="1993306503" sldId="269"/>
        </pc:sldMkLst>
        <pc:spChg chg="mod">
          <ac:chgData name="Kenza Ollu" userId="S::kollu@rayonnance.fr::82a90e97-4cc9-498d-8678-b5be30643360" providerId="AD" clId="Web-{E418E6D2-168B-59D1-B6FB-41A733CE240E}" dt="2025-10-13T14:26:32.287" v="4" actId="20577"/>
          <ac:spMkLst>
            <pc:docMk/>
            <pc:sldMk cId="1993306503" sldId="269"/>
            <ac:spMk id="6" creationId="{FAB24EBF-6D26-B568-6477-89618730BD6B}"/>
          </ac:spMkLst>
        </pc:spChg>
      </pc:sldChg>
      <pc:sldChg chg="delSp modSp">
        <pc:chgData name="Kenza Ollu" userId="S::kollu@rayonnance.fr::82a90e97-4cc9-498d-8678-b5be30643360" providerId="AD" clId="Web-{E418E6D2-168B-59D1-B6FB-41A733CE240E}" dt="2025-10-13T14:44:28.792" v="147"/>
        <pc:sldMkLst>
          <pc:docMk/>
          <pc:sldMk cId="411158816" sldId="271"/>
        </pc:sldMkLst>
        <pc:spChg chg="mod">
          <ac:chgData name="Kenza Ollu" userId="S::kollu@rayonnance.fr::82a90e97-4cc9-498d-8678-b5be30643360" providerId="AD" clId="Web-{E418E6D2-168B-59D1-B6FB-41A733CE240E}" dt="2025-10-13T14:44:10.837" v="143" actId="20577"/>
          <ac:spMkLst>
            <pc:docMk/>
            <pc:sldMk cId="411158816" sldId="271"/>
            <ac:spMk id="7" creationId="{41E58CE3-F2A2-8311-F466-25AD97379E0E}"/>
          </ac:spMkLst>
        </pc:spChg>
        <pc:spChg chg="mod">
          <ac:chgData name="Kenza Ollu" userId="S::kollu@rayonnance.fr::82a90e97-4cc9-498d-8678-b5be30643360" providerId="AD" clId="Web-{E418E6D2-168B-59D1-B6FB-41A733CE240E}" dt="2025-10-13T14:44:18.463" v="145" actId="20577"/>
          <ac:spMkLst>
            <pc:docMk/>
            <pc:sldMk cId="411158816" sldId="271"/>
            <ac:spMk id="9" creationId="{2FB4A7A0-8563-1154-8C87-891AEA6B9D24}"/>
          </ac:spMkLst>
        </pc:spChg>
      </pc:sldChg>
      <pc:sldChg chg="delSp modSp">
        <pc:chgData name="Kenza Ollu" userId="S::kollu@rayonnance.fr::82a90e97-4cc9-498d-8678-b5be30643360" providerId="AD" clId="Web-{E418E6D2-168B-59D1-B6FB-41A733CE240E}" dt="2025-10-13T14:43:10.892" v="142"/>
        <pc:sldMkLst>
          <pc:docMk/>
          <pc:sldMk cId="1004022217" sldId="2147483484"/>
        </pc:sldMkLst>
        <pc:spChg chg="mod">
          <ac:chgData name="Kenza Ollu" userId="S::kollu@rayonnance.fr::82a90e97-4cc9-498d-8678-b5be30643360" providerId="AD" clId="Web-{E418E6D2-168B-59D1-B6FB-41A733CE240E}" dt="2025-10-13T14:43:01.421" v="132" actId="20577"/>
          <ac:spMkLst>
            <pc:docMk/>
            <pc:sldMk cId="1004022217" sldId="2147483484"/>
            <ac:spMk id="5" creationId="{04C5E5E8-0C4D-6FF8-EF28-BF4AC0E7C7C5}"/>
          </ac:spMkLst>
        </pc:spChg>
        <pc:spChg chg="mod">
          <ac:chgData name="Kenza Ollu" userId="S::kollu@rayonnance.fr::82a90e97-4cc9-498d-8678-b5be30643360" providerId="AD" clId="Web-{E418E6D2-168B-59D1-B6FB-41A733CE240E}" dt="2025-10-13T14:43:08.626" v="140" actId="20577"/>
          <ac:spMkLst>
            <pc:docMk/>
            <pc:sldMk cId="1004022217" sldId="2147483484"/>
            <ac:spMk id="6" creationId="{1870F751-352F-95B0-ED3C-98BC63CD4323}"/>
          </ac:spMkLst>
        </pc:spChg>
      </pc:sldChg>
    </pc:docChg>
  </pc:docChgLst>
  <pc:docChgLst>
    <pc:chgData name="Kenza Ollu" userId="S::kollu@rayonnance.fr::82a90e97-4cc9-498d-8678-b5be30643360" providerId="AD" clId="Web-{13778647-AE7D-00D7-E83E-809DD0A0ACAE}"/>
    <pc:docChg chg="delSld modSld">
      <pc:chgData name="Kenza Ollu" userId="S::kollu@rayonnance.fr::82a90e97-4cc9-498d-8678-b5be30643360" providerId="AD" clId="Web-{13778647-AE7D-00D7-E83E-809DD0A0ACAE}" dt="2025-10-16T09:39:13.784" v="2067"/>
      <pc:docMkLst>
        <pc:docMk/>
      </pc:docMkLst>
      <pc:sldChg chg="addSp delSp modSp">
        <pc:chgData name="Kenza Ollu" userId="S::kollu@rayonnance.fr::82a90e97-4cc9-498d-8678-b5be30643360" providerId="AD" clId="Web-{13778647-AE7D-00D7-E83E-809DD0A0ACAE}" dt="2025-10-16T09:00:41.604" v="1164" actId="1076"/>
        <pc:sldMkLst>
          <pc:docMk/>
          <pc:sldMk cId="1993306503" sldId="269"/>
        </pc:sldMkLst>
      </pc:sldChg>
      <pc:sldChg chg="addSp delSp modSp">
        <pc:chgData name="Kenza Ollu" userId="S::kollu@rayonnance.fr::82a90e97-4cc9-498d-8678-b5be30643360" providerId="AD" clId="Web-{13778647-AE7D-00D7-E83E-809DD0A0ACAE}" dt="2025-10-16T09:19:21.014" v="1607" actId="1076"/>
        <pc:sldMkLst>
          <pc:docMk/>
          <pc:sldMk cId="411158816" sldId="271"/>
        </pc:sldMkLst>
        <pc:spChg chg="mod">
          <ac:chgData name="Kenza Ollu" userId="S::kollu@rayonnance.fr::82a90e97-4cc9-498d-8678-b5be30643360" providerId="AD" clId="Web-{13778647-AE7D-00D7-E83E-809DD0A0ACAE}" dt="2025-10-16T08:56:27.837" v="1123" actId="14100"/>
          <ac:spMkLst>
            <pc:docMk/>
            <pc:sldMk cId="411158816" sldId="271"/>
            <ac:spMk id="2" creationId="{097412AC-CF09-FAD3-BA6D-2F0BE08C6603}"/>
          </ac:spMkLst>
        </pc:spChg>
        <pc:spChg chg="mod">
          <ac:chgData name="Kenza Ollu" userId="S::kollu@rayonnance.fr::82a90e97-4cc9-498d-8678-b5be30643360" providerId="AD" clId="Web-{13778647-AE7D-00D7-E83E-809DD0A0ACAE}" dt="2025-10-16T08:56:09.478" v="1073" actId="1076"/>
          <ac:spMkLst>
            <pc:docMk/>
            <pc:sldMk cId="411158816" sldId="271"/>
            <ac:spMk id="5" creationId="{B46A6851-9483-DE90-BD37-62E070F9240C}"/>
          </ac:spMkLst>
        </pc:spChg>
        <pc:spChg chg="mod">
          <ac:chgData name="Kenza Ollu" userId="S::kollu@rayonnance.fr::82a90e97-4cc9-498d-8678-b5be30643360" providerId="AD" clId="Web-{13778647-AE7D-00D7-E83E-809DD0A0ACAE}" dt="2025-10-16T08:56:09.540" v="1074" actId="1076"/>
          <ac:spMkLst>
            <pc:docMk/>
            <pc:sldMk cId="411158816" sldId="271"/>
            <ac:spMk id="7" creationId="{41E58CE3-F2A2-8311-F466-25AD97379E0E}"/>
          </ac:spMkLst>
        </pc:spChg>
        <pc:spChg chg="mod">
          <ac:chgData name="Kenza Ollu" userId="S::kollu@rayonnance.fr::82a90e97-4cc9-498d-8678-b5be30643360" providerId="AD" clId="Web-{13778647-AE7D-00D7-E83E-809DD0A0ACAE}" dt="2025-10-16T08:56:22.696" v="1107" actId="1076"/>
          <ac:spMkLst>
            <pc:docMk/>
            <pc:sldMk cId="411158816" sldId="271"/>
            <ac:spMk id="8" creationId="{97B7577D-088A-C78D-E9A7-A97360BBFE0F}"/>
          </ac:spMkLst>
        </pc:spChg>
        <pc:spChg chg="mod">
          <ac:chgData name="Kenza Ollu" userId="S::kollu@rayonnance.fr::82a90e97-4cc9-498d-8678-b5be30643360" providerId="AD" clId="Web-{13778647-AE7D-00D7-E83E-809DD0A0ACAE}" dt="2025-10-16T08:56:22.759" v="1108" actId="1076"/>
          <ac:spMkLst>
            <pc:docMk/>
            <pc:sldMk cId="411158816" sldId="271"/>
            <ac:spMk id="9" creationId="{2FB4A7A0-8563-1154-8C87-891AEA6B9D24}"/>
          </ac:spMkLst>
        </pc:spChg>
        <pc:spChg chg="mod">
          <ac:chgData name="Kenza Ollu" userId="S::kollu@rayonnance.fr::82a90e97-4cc9-498d-8678-b5be30643360" providerId="AD" clId="Web-{13778647-AE7D-00D7-E83E-809DD0A0ACAE}" dt="2025-10-16T08:56:22.821" v="1109" actId="1076"/>
          <ac:spMkLst>
            <pc:docMk/>
            <pc:sldMk cId="411158816" sldId="271"/>
            <ac:spMk id="10" creationId="{102AB87C-6B07-0103-3E0A-033163F78F79}"/>
          </ac:spMkLst>
        </pc:spChg>
        <pc:spChg chg="mod">
          <ac:chgData name="Kenza Ollu" userId="S::kollu@rayonnance.fr::82a90e97-4cc9-498d-8678-b5be30643360" providerId="AD" clId="Web-{13778647-AE7D-00D7-E83E-809DD0A0ACAE}" dt="2025-10-16T08:56:22.915" v="1110" actId="1076"/>
          <ac:spMkLst>
            <pc:docMk/>
            <pc:sldMk cId="411158816" sldId="271"/>
            <ac:spMk id="13" creationId="{8A1087BA-EDFD-C15C-527A-A6AA845115B7}"/>
          </ac:spMkLst>
        </pc:spChg>
        <pc:spChg chg="mod">
          <ac:chgData name="Kenza Ollu" userId="S::kollu@rayonnance.fr::82a90e97-4cc9-498d-8678-b5be30643360" providerId="AD" clId="Web-{13778647-AE7D-00D7-E83E-809DD0A0ACAE}" dt="2025-10-16T08:56:23.400" v="1117" actId="1076"/>
          <ac:spMkLst>
            <pc:docMk/>
            <pc:sldMk cId="411158816" sldId="271"/>
            <ac:spMk id="20" creationId="{E1E0999A-6EB6-1F28-077B-508ECBE7FDD0}"/>
          </ac:spMkLst>
        </pc:spChg>
        <pc:spChg chg="mod">
          <ac:chgData name="Kenza Ollu" userId="S::kollu@rayonnance.fr::82a90e97-4cc9-498d-8678-b5be30643360" providerId="AD" clId="Web-{13778647-AE7D-00D7-E83E-809DD0A0ACAE}" dt="2025-10-16T08:56:23.446" v="1118" actId="1076"/>
          <ac:spMkLst>
            <pc:docMk/>
            <pc:sldMk cId="411158816" sldId="271"/>
            <ac:spMk id="21" creationId="{F832332A-755D-85EA-D9DC-22136A0B10C0}"/>
          </ac:spMkLst>
        </pc:spChg>
        <pc:spChg chg="mod">
          <ac:chgData name="Kenza Ollu" userId="S::kollu@rayonnance.fr::82a90e97-4cc9-498d-8678-b5be30643360" providerId="AD" clId="Web-{13778647-AE7D-00D7-E83E-809DD0A0ACAE}" dt="2025-10-16T08:56:22.962" v="1111" actId="1076"/>
          <ac:spMkLst>
            <pc:docMk/>
            <pc:sldMk cId="411158816" sldId="271"/>
            <ac:spMk id="26" creationId="{E4D15D7E-41F5-A000-F054-7B2DDD9CEC04}"/>
          </ac:spMkLst>
        </pc:spChg>
        <pc:spChg chg="mod">
          <ac:chgData name="Kenza Ollu" userId="S::kollu@rayonnance.fr::82a90e97-4cc9-498d-8678-b5be30643360" providerId="AD" clId="Web-{13778647-AE7D-00D7-E83E-809DD0A0ACAE}" dt="2025-10-16T08:56:23.040" v="1112" actId="1076"/>
          <ac:spMkLst>
            <pc:docMk/>
            <pc:sldMk cId="411158816" sldId="271"/>
            <ac:spMk id="27" creationId="{F1DFB1A4-25FA-AC22-AF7B-18841852AB06}"/>
          </ac:spMkLst>
        </pc:spChg>
        <pc:spChg chg="add mod">
          <ac:chgData name="Kenza Ollu" userId="S::kollu@rayonnance.fr::82a90e97-4cc9-498d-8678-b5be30643360" providerId="AD" clId="Web-{13778647-AE7D-00D7-E83E-809DD0A0ACAE}" dt="2025-10-16T08:31:52.606" v="577"/>
          <ac:spMkLst>
            <pc:docMk/>
            <pc:sldMk cId="411158816" sldId="271"/>
            <ac:spMk id="28" creationId="{68B55AFA-57CD-627B-4FEB-21047C9F8FBC}"/>
          </ac:spMkLst>
        </pc:spChg>
        <pc:spChg chg="mod">
          <ac:chgData name="Kenza Ollu" userId="S::kollu@rayonnance.fr::82a90e97-4cc9-498d-8678-b5be30643360" providerId="AD" clId="Web-{13778647-AE7D-00D7-E83E-809DD0A0ACAE}" dt="2025-10-16T08:56:49.260" v="1130" actId="1076"/>
          <ac:spMkLst>
            <pc:docMk/>
            <pc:sldMk cId="411158816" sldId="271"/>
            <ac:spMk id="30" creationId="{52135281-C6B9-B1E3-FE0A-D538C41FE2EA}"/>
          </ac:spMkLst>
        </pc:spChg>
        <pc:spChg chg="mod">
          <ac:chgData name="Kenza Ollu" userId="S::kollu@rayonnance.fr::82a90e97-4cc9-498d-8678-b5be30643360" providerId="AD" clId="Web-{13778647-AE7D-00D7-E83E-809DD0A0ACAE}" dt="2025-10-16T09:11:45.884" v="1553" actId="1076"/>
          <ac:spMkLst>
            <pc:docMk/>
            <pc:sldMk cId="411158816" sldId="271"/>
            <ac:spMk id="31" creationId="{E1F2C80A-3A88-4348-17E6-FB13D7EBC7BB}"/>
          </ac:spMkLst>
        </pc:spChg>
        <pc:spChg chg="mod">
          <ac:chgData name="Kenza Ollu" userId="S::kollu@rayonnance.fr::82a90e97-4cc9-498d-8678-b5be30643360" providerId="AD" clId="Web-{13778647-AE7D-00D7-E83E-809DD0A0ACAE}" dt="2025-10-16T08:56:23.118" v="1113" actId="1076"/>
          <ac:spMkLst>
            <pc:docMk/>
            <pc:sldMk cId="411158816" sldId="271"/>
            <ac:spMk id="33" creationId="{B41E31A8-12EF-15AC-DFF0-0CE5C862B574}"/>
          </ac:spMkLst>
        </pc:spChg>
        <pc:spChg chg="mod">
          <ac:chgData name="Kenza Ollu" userId="S::kollu@rayonnance.fr::82a90e97-4cc9-498d-8678-b5be30643360" providerId="AD" clId="Web-{13778647-AE7D-00D7-E83E-809DD0A0ACAE}" dt="2025-10-16T08:56:23.181" v="1114" actId="1076"/>
          <ac:spMkLst>
            <pc:docMk/>
            <pc:sldMk cId="411158816" sldId="271"/>
            <ac:spMk id="34" creationId="{A88D52EF-2DAD-FAC4-B8FA-F946F41A854A}"/>
          </ac:spMkLst>
        </pc:spChg>
        <pc:spChg chg="mod">
          <ac:chgData name="Kenza Ollu" userId="S::kollu@rayonnance.fr::82a90e97-4cc9-498d-8678-b5be30643360" providerId="AD" clId="Web-{13778647-AE7D-00D7-E83E-809DD0A0ACAE}" dt="2025-10-16T08:56:23.243" v="1115" actId="1076"/>
          <ac:spMkLst>
            <pc:docMk/>
            <pc:sldMk cId="411158816" sldId="271"/>
            <ac:spMk id="35" creationId="{2D10E6A4-59B8-2DD7-51EB-35684DCB96A9}"/>
          </ac:spMkLst>
        </pc:spChg>
        <pc:spChg chg="mod">
          <ac:chgData name="Kenza Ollu" userId="S::kollu@rayonnance.fr::82a90e97-4cc9-498d-8678-b5be30643360" providerId="AD" clId="Web-{13778647-AE7D-00D7-E83E-809DD0A0ACAE}" dt="2025-10-16T08:56:49.400" v="1132" actId="1076"/>
          <ac:spMkLst>
            <pc:docMk/>
            <pc:sldMk cId="411158816" sldId="271"/>
            <ac:spMk id="36" creationId="{8D616FE8-003C-1D3A-D270-50B5667FCF05}"/>
          </ac:spMkLst>
        </pc:spChg>
        <pc:spChg chg="mod">
          <ac:chgData name="Kenza Ollu" userId="S::kollu@rayonnance.fr::82a90e97-4cc9-498d-8678-b5be30643360" providerId="AD" clId="Web-{13778647-AE7D-00D7-E83E-809DD0A0ACAE}" dt="2025-10-16T08:56:49.478" v="1133" actId="1076"/>
          <ac:spMkLst>
            <pc:docMk/>
            <pc:sldMk cId="411158816" sldId="271"/>
            <ac:spMk id="37" creationId="{41097B8A-782F-CA31-AD84-6A2FB28407C3}"/>
          </ac:spMkLst>
        </pc:spChg>
        <pc:spChg chg="mod">
          <ac:chgData name="Kenza Ollu" userId="S::kollu@rayonnance.fr::82a90e97-4cc9-498d-8678-b5be30643360" providerId="AD" clId="Web-{13778647-AE7D-00D7-E83E-809DD0A0ACAE}" dt="2025-10-16T08:56:49.540" v="1134" actId="1076"/>
          <ac:spMkLst>
            <pc:docMk/>
            <pc:sldMk cId="411158816" sldId="271"/>
            <ac:spMk id="38" creationId="{5D69968A-72A8-4AA6-8434-ADED359C098C}"/>
          </ac:spMkLst>
        </pc:spChg>
        <pc:spChg chg="mod">
          <ac:chgData name="Kenza Ollu" userId="S::kollu@rayonnance.fr::82a90e97-4cc9-498d-8678-b5be30643360" providerId="AD" clId="Web-{13778647-AE7D-00D7-E83E-809DD0A0ACAE}" dt="2025-10-16T08:56:23.321" v="1116" actId="1076"/>
          <ac:spMkLst>
            <pc:docMk/>
            <pc:sldMk cId="411158816" sldId="271"/>
            <ac:spMk id="39" creationId="{62B61DC0-4D77-52B0-7D5F-447EA4793C13}"/>
          </ac:spMkLst>
        </pc:spChg>
        <pc:spChg chg="mod">
          <ac:chgData name="Kenza Ollu" userId="S::kollu@rayonnance.fr::82a90e97-4cc9-498d-8678-b5be30643360" providerId="AD" clId="Web-{13778647-AE7D-00D7-E83E-809DD0A0ACAE}" dt="2025-10-16T08:56:49.603" v="1135" actId="1076"/>
          <ac:spMkLst>
            <pc:docMk/>
            <pc:sldMk cId="411158816" sldId="271"/>
            <ac:spMk id="41" creationId="{EEDE151E-37D7-64D2-E65F-F7BA0BFF9FBC}"/>
          </ac:spMkLst>
        </pc:spChg>
        <pc:spChg chg="mod">
          <ac:chgData name="Kenza Ollu" userId="S::kollu@rayonnance.fr::82a90e97-4cc9-498d-8678-b5be30643360" providerId="AD" clId="Web-{13778647-AE7D-00D7-E83E-809DD0A0ACAE}" dt="2025-10-16T08:56:49.681" v="1136" actId="1076"/>
          <ac:spMkLst>
            <pc:docMk/>
            <pc:sldMk cId="411158816" sldId="271"/>
            <ac:spMk id="42" creationId="{8E166083-DC98-79C4-CDC6-5A780742CA6E}"/>
          </ac:spMkLst>
        </pc:spChg>
        <pc:spChg chg="mod">
          <ac:chgData name="Kenza Ollu" userId="S::kollu@rayonnance.fr::82a90e97-4cc9-498d-8678-b5be30643360" providerId="AD" clId="Web-{13778647-AE7D-00D7-E83E-809DD0A0ACAE}" dt="2025-10-16T08:56:49.743" v="1137" actId="1076"/>
          <ac:spMkLst>
            <pc:docMk/>
            <pc:sldMk cId="411158816" sldId="271"/>
            <ac:spMk id="43" creationId="{3B2E52AC-6963-2F26-4414-0A9957C0383F}"/>
          </ac:spMkLst>
        </pc:spChg>
        <pc:spChg chg="mod">
          <ac:chgData name="Kenza Ollu" userId="S::kollu@rayonnance.fr::82a90e97-4cc9-498d-8678-b5be30643360" providerId="AD" clId="Web-{13778647-AE7D-00D7-E83E-809DD0A0ACAE}" dt="2025-10-16T08:56:49.790" v="1138" actId="1076"/>
          <ac:spMkLst>
            <pc:docMk/>
            <pc:sldMk cId="411158816" sldId="271"/>
            <ac:spMk id="44" creationId="{F6A59C41-1C9F-5A49-32DB-D1B3C74809D9}"/>
          </ac:spMkLst>
        </pc:spChg>
        <pc:spChg chg="mod">
          <ac:chgData name="Kenza Ollu" userId="S::kollu@rayonnance.fr::82a90e97-4cc9-498d-8678-b5be30643360" providerId="AD" clId="Web-{13778647-AE7D-00D7-E83E-809DD0A0ACAE}" dt="2025-10-16T08:56:49.853" v="1139" actId="1076"/>
          <ac:spMkLst>
            <pc:docMk/>
            <pc:sldMk cId="411158816" sldId="271"/>
            <ac:spMk id="45" creationId="{6A4EB6C0-69FD-9A85-BC2F-9F059E7D8A4E}"/>
          </ac:spMkLst>
        </pc:spChg>
        <pc:spChg chg="mod">
          <ac:chgData name="Kenza Ollu" userId="S::kollu@rayonnance.fr::82a90e97-4cc9-498d-8678-b5be30643360" providerId="AD" clId="Web-{13778647-AE7D-00D7-E83E-809DD0A0ACAE}" dt="2025-10-16T08:56:49.900" v="1140" actId="1076"/>
          <ac:spMkLst>
            <pc:docMk/>
            <pc:sldMk cId="411158816" sldId="271"/>
            <ac:spMk id="46" creationId="{662B079E-67E3-9DEE-F243-5782E227F1DE}"/>
          </ac:spMkLst>
        </pc:spChg>
        <pc:spChg chg="mod">
          <ac:chgData name="Kenza Ollu" userId="S::kollu@rayonnance.fr::82a90e97-4cc9-498d-8678-b5be30643360" providerId="AD" clId="Web-{13778647-AE7D-00D7-E83E-809DD0A0ACAE}" dt="2025-10-16T08:56:49.947" v="1141" actId="1076"/>
          <ac:spMkLst>
            <pc:docMk/>
            <pc:sldMk cId="411158816" sldId="271"/>
            <ac:spMk id="47" creationId="{2481117B-AAA5-510B-6114-803D955AE336}"/>
          </ac:spMkLst>
        </pc:spChg>
        <pc:spChg chg="add mod">
          <ac:chgData name="Kenza Ollu" userId="S::kollu@rayonnance.fr::82a90e97-4cc9-498d-8678-b5be30643360" providerId="AD" clId="Web-{13778647-AE7D-00D7-E83E-809DD0A0ACAE}" dt="2025-10-16T09:11:37.649" v="1550" actId="1076"/>
          <ac:spMkLst>
            <pc:docMk/>
            <pc:sldMk cId="411158816" sldId="271"/>
            <ac:spMk id="51" creationId="{52A9E54C-9E4A-1873-C9B0-54A5589E2FFB}"/>
          </ac:spMkLst>
        </pc:spChg>
        <pc:spChg chg="add mod">
          <ac:chgData name="Kenza Ollu" userId="S::kollu@rayonnance.fr::82a90e97-4cc9-498d-8678-b5be30643360" providerId="AD" clId="Web-{13778647-AE7D-00D7-E83E-809DD0A0ACAE}" dt="2025-10-16T09:11:43.165" v="1552" actId="1076"/>
          <ac:spMkLst>
            <pc:docMk/>
            <pc:sldMk cId="411158816" sldId="271"/>
            <ac:spMk id="52" creationId="{9EAAC62F-C6DA-EFB7-036D-0516C36B737A}"/>
          </ac:spMkLst>
        </pc:spChg>
        <pc:spChg chg="add mod">
          <ac:chgData name="Kenza Ollu" userId="S::kollu@rayonnance.fr::82a90e97-4cc9-498d-8678-b5be30643360" providerId="AD" clId="Web-{13778647-AE7D-00D7-E83E-809DD0A0ACAE}" dt="2025-10-16T08:56:36.072" v="1127" actId="1076"/>
          <ac:spMkLst>
            <pc:docMk/>
            <pc:sldMk cId="411158816" sldId="271"/>
            <ac:spMk id="57" creationId="{F761D9EE-148D-863E-0E4B-92C4528D2402}"/>
          </ac:spMkLst>
        </pc:spChg>
        <pc:spChg chg="add mod">
          <ac:chgData name="Kenza Ollu" userId="S::kollu@rayonnance.fr::82a90e97-4cc9-498d-8678-b5be30643360" providerId="AD" clId="Web-{13778647-AE7D-00D7-E83E-809DD0A0ACAE}" dt="2025-10-16T09:19:21.014" v="1607" actId="1076"/>
          <ac:spMkLst>
            <pc:docMk/>
            <pc:sldMk cId="411158816" sldId="271"/>
            <ac:spMk id="58" creationId="{74A0C48F-D67F-6D57-3986-F7D17152D984}"/>
          </ac:spMkLst>
        </pc:spChg>
      </pc:sldChg>
      <pc:sldChg chg="addSp delSp modSp">
        <pc:chgData name="Kenza Ollu" userId="S::kollu@rayonnance.fr::82a90e97-4cc9-498d-8678-b5be30643360" providerId="AD" clId="Web-{13778647-AE7D-00D7-E83E-809DD0A0ACAE}" dt="2025-10-16T09:39:13.784" v="2067"/>
        <pc:sldMkLst>
          <pc:docMk/>
          <pc:sldMk cId="3358173084" sldId="272"/>
        </pc:sldMkLst>
        <pc:spChg chg="mod">
          <ac:chgData name="Kenza Ollu" userId="S::kollu@rayonnance.fr::82a90e97-4cc9-498d-8678-b5be30643360" providerId="AD" clId="Web-{13778647-AE7D-00D7-E83E-809DD0A0ACAE}" dt="2025-10-16T08:32:19.011" v="603" actId="20577"/>
          <ac:spMkLst>
            <pc:docMk/>
            <pc:sldMk cId="3358173084" sldId="272"/>
            <ac:spMk id="3" creationId="{3472908B-35F8-FF50-27A9-AD1D26371F03}"/>
          </ac:spMkLst>
        </pc:spChg>
        <pc:spChg chg="add mod">
          <ac:chgData name="Kenza Ollu" userId="S::kollu@rayonnance.fr::82a90e97-4cc9-498d-8678-b5be30643360" providerId="AD" clId="Web-{13778647-AE7D-00D7-E83E-809DD0A0ACAE}" dt="2025-10-16T09:38:51.300" v="2056" actId="1076"/>
          <ac:spMkLst>
            <pc:docMk/>
            <pc:sldMk cId="3358173084" sldId="272"/>
            <ac:spMk id="7" creationId="{FA35DC1F-7FB8-A041-8368-F79E01C4B68E}"/>
          </ac:spMkLst>
        </pc:spChg>
        <pc:spChg chg="add mod">
          <ac:chgData name="Kenza Ollu" userId="S::kollu@rayonnance.fr::82a90e97-4cc9-498d-8678-b5be30643360" providerId="AD" clId="Web-{13778647-AE7D-00D7-E83E-809DD0A0ACAE}" dt="2025-10-16T09:38:54.409" v="2061" actId="1076"/>
          <ac:spMkLst>
            <pc:docMk/>
            <pc:sldMk cId="3358173084" sldId="272"/>
            <ac:spMk id="14" creationId="{E1B7B859-3B19-AA48-AC20-56D43EEB1EC8}"/>
          </ac:spMkLst>
        </pc:spChg>
      </pc:sldChg>
      <pc:sldChg chg="addSp delSp modSp">
        <pc:chgData name="Kenza Ollu" userId="S::kollu@rayonnance.fr::82a90e97-4cc9-498d-8678-b5be30643360" providerId="AD" clId="Web-{13778647-AE7D-00D7-E83E-809DD0A0ACAE}" dt="2025-10-16T09:34:21.759" v="1988" actId="1076"/>
        <pc:sldMkLst>
          <pc:docMk/>
          <pc:sldMk cId="1004022217" sldId="2147483484"/>
        </pc:sldMkLst>
        <pc:spChg chg="mod">
          <ac:chgData name="Kenza Ollu" userId="S::kollu@rayonnance.fr::82a90e97-4cc9-498d-8678-b5be30643360" providerId="AD" clId="Web-{13778647-AE7D-00D7-E83E-809DD0A0ACAE}" dt="2025-10-16T09:32:27.323" v="1943" actId="20577"/>
          <ac:spMkLst>
            <pc:docMk/>
            <pc:sldMk cId="1004022217" sldId="2147483484"/>
            <ac:spMk id="5" creationId="{04C5E5E8-0C4D-6FF8-EF28-BF4AC0E7C7C5}"/>
          </ac:spMkLst>
        </pc:spChg>
      </pc:sldChg>
    </pc:docChg>
  </pc:docChgLst>
  <pc:docChgLst>
    <pc:chgData name="Kenza Ollu" userId="S::kollu@rayonnance.fr::82a90e97-4cc9-498d-8678-b5be30643360" providerId="AD" clId="Web-{48B811BE-D932-2401-0DE6-6B5F141FB7BF}"/>
    <pc:docChg chg="modSld">
      <pc:chgData name="Kenza Ollu" userId="S::kollu@rayonnance.fr::82a90e97-4cc9-498d-8678-b5be30643360" providerId="AD" clId="Web-{48B811BE-D932-2401-0DE6-6B5F141FB7BF}" dt="2025-10-16T09:59:18.804" v="10" actId="1076"/>
      <pc:docMkLst>
        <pc:docMk/>
      </pc:docMkLst>
      <pc:sldChg chg="modSp">
        <pc:chgData name="Kenza Ollu" userId="S::kollu@rayonnance.fr::82a90e97-4cc9-498d-8678-b5be30643360" providerId="AD" clId="Web-{48B811BE-D932-2401-0DE6-6B5F141FB7BF}" dt="2025-10-16T09:58:55.831" v="8" actId="20577"/>
        <pc:sldMkLst>
          <pc:docMk/>
          <pc:sldMk cId="411158816" sldId="271"/>
        </pc:sldMkLst>
        <pc:spChg chg="mod">
          <ac:chgData name="Kenza Ollu" userId="S::kollu@rayonnance.fr::82a90e97-4cc9-498d-8678-b5be30643360" providerId="AD" clId="Web-{48B811BE-D932-2401-0DE6-6B5F141FB7BF}" dt="2025-10-16T09:58:55.831" v="8" actId="20577"/>
          <ac:spMkLst>
            <pc:docMk/>
            <pc:sldMk cId="411158816" sldId="271"/>
            <ac:spMk id="33" creationId="{B41E31A8-12EF-15AC-DFF0-0CE5C862B574}"/>
          </ac:spMkLst>
        </pc:spChg>
      </pc:sldChg>
      <pc:sldChg chg="modSp">
        <pc:chgData name="Kenza Ollu" userId="S::kollu@rayonnance.fr::82a90e97-4cc9-498d-8678-b5be30643360" providerId="AD" clId="Web-{48B811BE-D932-2401-0DE6-6B5F141FB7BF}" dt="2025-10-16T09:59:18.804" v="10" actId="1076"/>
        <pc:sldMkLst>
          <pc:docMk/>
          <pc:sldMk cId="1004022217" sldId="2147483484"/>
        </pc:sldMkLst>
      </pc:sldChg>
    </pc:docChg>
  </pc:docChgLst>
  <pc:docChgLst>
    <pc:chgData name="Arnaud Affergan" userId="dbd3e6f4-8cd7-443e-b5f9-a4238e16ad3a" providerId="ADAL" clId="{FC9BF9D7-CCDA-45D2-906C-F6EA5283D436}"/>
    <pc:docChg chg="addSld delSld modSld">
      <pc:chgData name="Arnaud Affergan" userId="dbd3e6f4-8cd7-443e-b5f9-a4238e16ad3a" providerId="ADAL" clId="{FC9BF9D7-CCDA-45D2-906C-F6EA5283D436}" dt="2025-10-13T11:00:06.958" v="42" actId="6549"/>
      <pc:docMkLst>
        <pc:docMk/>
      </pc:docMkLst>
      <pc:sldChg chg="modSp mod">
        <pc:chgData name="Arnaud Affergan" userId="dbd3e6f4-8cd7-443e-b5f9-a4238e16ad3a" providerId="ADAL" clId="{FC9BF9D7-CCDA-45D2-906C-F6EA5283D436}" dt="2025-10-13T10:59:37.024" v="29" actId="113"/>
        <pc:sldMkLst>
          <pc:docMk/>
          <pc:sldMk cId="411158816" sldId="271"/>
        </pc:sldMkLst>
        <pc:spChg chg="mod">
          <ac:chgData name="Arnaud Affergan" userId="dbd3e6f4-8cd7-443e-b5f9-a4238e16ad3a" providerId="ADAL" clId="{FC9BF9D7-CCDA-45D2-906C-F6EA5283D436}" dt="2025-10-13T10:53:19.126" v="26" actId="20577"/>
          <ac:spMkLst>
            <pc:docMk/>
            <pc:sldMk cId="411158816" sldId="271"/>
            <ac:spMk id="47" creationId="{2481117B-AAA5-510B-6114-803D955AE336}"/>
          </ac:spMkLst>
        </pc:spChg>
      </pc:sldChg>
      <pc:sldChg chg="modSp mod">
        <pc:chgData name="Arnaud Affergan" userId="dbd3e6f4-8cd7-443e-b5f9-a4238e16ad3a" providerId="ADAL" clId="{FC9BF9D7-CCDA-45D2-906C-F6EA5283D436}" dt="2025-10-13T10:59:54.371" v="34" actId="6549"/>
        <pc:sldMkLst>
          <pc:docMk/>
          <pc:sldMk cId="3358173084" sldId="272"/>
        </pc:sldMkLst>
      </pc:sldChg>
      <pc:sldChg chg="add">
        <pc:chgData name="Arnaud Affergan" userId="dbd3e6f4-8cd7-443e-b5f9-a4238e16ad3a" providerId="ADAL" clId="{FC9BF9D7-CCDA-45D2-906C-F6EA5283D436}" dt="2025-10-13T10:58:48.933" v="27"/>
        <pc:sldMkLst>
          <pc:docMk/>
          <pc:sldMk cId="1004022217" sldId="2147483484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736C1B1-E309-C974-0275-FF2983EBB8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AA25D9-E762-D0EE-89B3-24899A91FB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32BD6-121A-4E08-9476-837E40A60CA0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1E8328-A3DD-1666-66ED-06ED2B2DF7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B44C81A-ABAA-E7BD-4314-6A22E49764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86A19-84A0-41D1-BF36-566F5A9D70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973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A8E81-51C4-4AE6-BB55-8F525EB760DE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9A2AA-037E-421D-92F5-E2DA0DFEFC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503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Produ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94E5B3B-823E-0F43-3873-37576833DDE6}"/>
              </a:ext>
            </a:extLst>
          </p:cNvPr>
          <p:cNvSpPr/>
          <p:nvPr userDrawn="1"/>
        </p:nvSpPr>
        <p:spPr>
          <a:xfrm>
            <a:off x="0" y="0"/>
            <a:ext cx="12192000" cy="50821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B13694-12EB-E22B-5671-9096C0C350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115" y="1395028"/>
            <a:ext cx="7604831" cy="1325563"/>
          </a:xfrm>
        </p:spPr>
        <p:txBody>
          <a:bodyPr/>
          <a:lstStyle>
            <a:lvl1pPr>
              <a:defRPr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proposition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DFB174A-3A17-D6A7-5E49-51449DAD6B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35089" y="5417267"/>
            <a:ext cx="2719361" cy="1034021"/>
          </a:xfrm>
          <a:prstGeom prst="rect">
            <a:avLst/>
          </a:prstGeom>
        </p:spPr>
      </p:pic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4F89ED9-8B3D-F075-6BC3-AD7F655362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115" y="2864963"/>
            <a:ext cx="4022157" cy="33733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12">
            <a:extLst>
              <a:ext uri="{FF2B5EF4-FFF2-40B4-BE49-F238E27FC236}">
                <a16:creationId xmlns:a16="http://schemas.microsoft.com/office/drawing/2014/main" id="{667072CC-9243-A182-58F3-A7B09B0B8A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7115" y="3224044"/>
            <a:ext cx="4022157" cy="337335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Référence</a:t>
            </a:r>
          </a:p>
        </p:txBody>
      </p:sp>
    </p:spTree>
    <p:extLst>
      <p:ext uri="{BB962C8B-B14F-4D97-AF65-F5344CB8AC3E}">
        <p14:creationId xmlns:p14="http://schemas.microsoft.com/office/powerpoint/2010/main" val="20145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CE94EF-73AA-CF5C-68E4-E3FCF56E6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B9AC57-F2BF-E1BC-D909-1103E27E3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CC506E-9CEB-36D4-CCC7-B7D566D5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A3BFB0-8D9F-C14F-CB9C-6404D5897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88FBF9-0BA8-B37A-BEA0-6438255D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86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731E1-C98E-1658-4208-B7899B469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2893DC-054C-8339-00A5-1B662475E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C2118-C6C0-B422-73AF-0AB367CA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C0C22C-218E-D0D2-8AB3-AE17206CD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899907-8AC1-551E-03FE-57259FA07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144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990846-EE2A-C8A3-F155-3A9240840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1F5AC8-0C62-E501-31ED-09FC3BF0C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3F159A-8DDE-E03F-F033-79D922A15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7541D9-1066-5643-8958-CDAB20D0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91338F-D09A-D7DB-E43A-E133CAA84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CD88D-1AC6-9C8F-6CA6-6BDAE49FC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235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322D3-AC1B-9BBB-EA39-EC10F79F9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FE52F5-B75C-3107-1552-0E970724A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395635-8AEA-9BE2-8EA6-79560378A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BA7BB46-11BC-F467-603C-30787C34B3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CB774B-2365-AC2E-DF85-9E4311406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368214B-A823-C781-9A6E-6FA4F107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6AE024-2625-0D48-5FF2-E7D88EC5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5B5EBE-6C1D-35B9-33FA-266AC303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93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A7C54-E96F-C054-4AE2-2B3663D6B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6FED9DA-04AE-0736-0ED7-B314B761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FCEF8B7-6608-2A7D-4841-17E928564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0D173A-43F4-4372-E2EA-CDB75A89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511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6CBD0D-06DD-9627-28E5-2FA67BAF3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A246C2E-C519-4740-8D2E-0584FCF2D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19B624-3472-3B22-C36C-7BA5CD0A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01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A1C162-7ADF-CC36-D16C-071801F7D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060E8-0B4A-4DAB-FD08-EE93D3B34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5CAC6B-61B6-B3D8-ACA2-4AAF4B175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429725-AB22-0285-4F2B-45821F4F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AFF171-FC17-2047-733B-82597162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6B2CF3-FF28-0375-93E3-5BDDC0E7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4923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B9A9DA-0C31-1337-63F7-27810A2BB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D212809-EBFC-75CC-01DF-0E659D2879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3D3D9F-B491-520E-AD4F-CD5B548BC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E2EC60-2815-D9AC-D384-279745EA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75DCC0-1375-AEA7-5346-73E91B36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EF05FF-BE84-ACAE-EC4D-1C5BBC678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456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6844D-2B77-EC34-FAC6-BEBE9241D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15DFEC-9335-DDF0-785A-92C72358A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2BFA5D-E7F7-2F28-984A-CCA755D3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03C79C-C92F-C36B-9218-9FB5C953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5B3D44-3AAA-42FA-E081-7F9FF1327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260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C250C95-B86A-CAAF-2C60-5D8EBDB30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2AC696-8F98-B7E4-075E-4EE296CB9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1862EB-4D76-DE0F-2E27-F8F244273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7B9F71-BB99-0059-3ECA-4D953DFA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E515E-A53D-22C5-DE3A-9E9B99FC4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04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 object 16">
            <a:extLst>
              <a:ext uri="{FF2B5EF4-FFF2-40B4-BE49-F238E27FC236}">
                <a16:creationId xmlns:a16="http://schemas.microsoft.com/office/drawing/2014/main" id="{3F96B285-2ED7-3E0F-0831-1FC4FB0D517E}"/>
              </a:ext>
            </a:extLst>
          </p:cNvPr>
          <p:cNvSpPr/>
          <p:nvPr userDrawn="1"/>
        </p:nvSpPr>
        <p:spPr>
          <a:xfrm>
            <a:off x="1" y="1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0688955" h="7557134">
                <a:moveTo>
                  <a:pt x="10688815" y="0"/>
                </a:moveTo>
                <a:lnTo>
                  <a:pt x="0" y="0"/>
                </a:lnTo>
                <a:lnTo>
                  <a:pt x="0" y="7556817"/>
                </a:lnTo>
                <a:lnTo>
                  <a:pt x="10688815" y="7556817"/>
                </a:lnTo>
                <a:lnTo>
                  <a:pt x="10688815" y="0"/>
                </a:lnTo>
                <a:close/>
              </a:path>
            </a:pathLst>
          </a:custGeom>
          <a:solidFill>
            <a:srgbClr val="F6D468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8" name="bg object 18">
            <a:extLst>
              <a:ext uri="{FF2B5EF4-FFF2-40B4-BE49-F238E27FC236}">
                <a16:creationId xmlns:a16="http://schemas.microsoft.com/office/drawing/2014/main" id="{27AC5C9F-9AEB-AA5A-854B-3ABC967D7810}"/>
              </a:ext>
            </a:extLst>
          </p:cNvPr>
          <p:cNvSpPr/>
          <p:nvPr userDrawn="1"/>
        </p:nvSpPr>
        <p:spPr>
          <a:xfrm>
            <a:off x="576949" y="3899140"/>
            <a:ext cx="3406921" cy="2958859"/>
          </a:xfrm>
          <a:custGeom>
            <a:avLst/>
            <a:gdLst/>
            <a:ahLst/>
            <a:cxnLst/>
            <a:rect l="l" t="t" r="r" b="b"/>
            <a:pathLst>
              <a:path w="2804795" h="3780154">
                <a:moveTo>
                  <a:pt x="2264435" y="0"/>
                </a:moveTo>
                <a:lnTo>
                  <a:pt x="540004" y="0"/>
                </a:lnTo>
                <a:lnTo>
                  <a:pt x="490852" y="2206"/>
                </a:lnTo>
                <a:lnTo>
                  <a:pt x="442938" y="8700"/>
                </a:lnTo>
                <a:lnTo>
                  <a:pt x="396450" y="19289"/>
                </a:lnTo>
                <a:lnTo>
                  <a:pt x="351579" y="33784"/>
                </a:lnTo>
                <a:lnTo>
                  <a:pt x="308517" y="51993"/>
                </a:lnTo>
                <a:lnTo>
                  <a:pt x="267454" y="73726"/>
                </a:lnTo>
                <a:lnTo>
                  <a:pt x="228580" y="98793"/>
                </a:lnTo>
                <a:lnTo>
                  <a:pt x="192087" y="127002"/>
                </a:lnTo>
                <a:lnTo>
                  <a:pt x="158164" y="158164"/>
                </a:lnTo>
                <a:lnTo>
                  <a:pt x="127002" y="192087"/>
                </a:lnTo>
                <a:lnTo>
                  <a:pt x="98793" y="228580"/>
                </a:lnTo>
                <a:lnTo>
                  <a:pt x="73726" y="267454"/>
                </a:lnTo>
                <a:lnTo>
                  <a:pt x="51993" y="308517"/>
                </a:lnTo>
                <a:lnTo>
                  <a:pt x="33784" y="351579"/>
                </a:lnTo>
                <a:lnTo>
                  <a:pt x="19289" y="396450"/>
                </a:lnTo>
                <a:lnTo>
                  <a:pt x="8700" y="442938"/>
                </a:lnTo>
                <a:lnTo>
                  <a:pt x="2206" y="490852"/>
                </a:lnTo>
                <a:lnTo>
                  <a:pt x="0" y="540004"/>
                </a:lnTo>
                <a:lnTo>
                  <a:pt x="0" y="3672001"/>
                </a:lnTo>
                <a:lnTo>
                  <a:pt x="2206" y="3721152"/>
                </a:lnTo>
                <a:lnTo>
                  <a:pt x="8700" y="3769067"/>
                </a:lnTo>
                <a:lnTo>
                  <a:pt x="11190" y="3779999"/>
                </a:lnTo>
                <a:lnTo>
                  <a:pt x="2793236" y="3779999"/>
                </a:lnTo>
                <a:lnTo>
                  <a:pt x="2795726" y="3769067"/>
                </a:lnTo>
                <a:lnTo>
                  <a:pt x="2802219" y="3721152"/>
                </a:lnTo>
                <a:lnTo>
                  <a:pt x="2804426" y="3672001"/>
                </a:lnTo>
                <a:lnTo>
                  <a:pt x="2804426" y="540004"/>
                </a:lnTo>
                <a:lnTo>
                  <a:pt x="2802219" y="490852"/>
                </a:lnTo>
                <a:lnTo>
                  <a:pt x="2795726" y="442938"/>
                </a:lnTo>
                <a:lnTo>
                  <a:pt x="2785138" y="396450"/>
                </a:lnTo>
                <a:lnTo>
                  <a:pt x="2770644" y="351579"/>
                </a:lnTo>
                <a:lnTo>
                  <a:pt x="2752435" y="308517"/>
                </a:lnTo>
                <a:lnTo>
                  <a:pt x="2730703" y="267454"/>
                </a:lnTo>
                <a:lnTo>
                  <a:pt x="2705637" y="228580"/>
                </a:lnTo>
                <a:lnTo>
                  <a:pt x="2677429" y="192087"/>
                </a:lnTo>
                <a:lnTo>
                  <a:pt x="2646268" y="158164"/>
                </a:lnTo>
                <a:lnTo>
                  <a:pt x="2612347" y="127002"/>
                </a:lnTo>
                <a:lnTo>
                  <a:pt x="2575854" y="98793"/>
                </a:lnTo>
                <a:lnTo>
                  <a:pt x="2536981" y="73726"/>
                </a:lnTo>
                <a:lnTo>
                  <a:pt x="2495919" y="51993"/>
                </a:lnTo>
                <a:lnTo>
                  <a:pt x="2452857" y="33784"/>
                </a:lnTo>
                <a:lnTo>
                  <a:pt x="2407988" y="19289"/>
                </a:lnTo>
                <a:lnTo>
                  <a:pt x="2361500" y="8700"/>
                </a:lnTo>
                <a:lnTo>
                  <a:pt x="2313586" y="2206"/>
                </a:lnTo>
                <a:lnTo>
                  <a:pt x="2264435" y="0"/>
                </a:lnTo>
                <a:close/>
              </a:path>
            </a:pathLst>
          </a:custGeom>
          <a:solidFill>
            <a:srgbClr val="4457A6"/>
          </a:solidFill>
        </p:spPr>
        <p:txBody>
          <a:bodyPr wrap="square" lIns="0" tIns="0" rIns="0" bIns="0" rtlCol="0"/>
          <a:lstStyle/>
          <a:p>
            <a:pPr algn="l"/>
            <a:endParaRPr sz="952"/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C71B3EC2-3503-BF60-7899-3004FBDDDC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9095" y="4226208"/>
            <a:ext cx="2942628" cy="10139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8000" b="1" i="0">
                <a:solidFill>
                  <a:srgbClr val="FAD858"/>
                </a:solidFill>
                <a:latin typeface="Montserrat" pitchFamily="2" charset="77"/>
              </a:defRPr>
            </a:lvl1pPr>
          </a:lstStyle>
          <a:p>
            <a:pPr lvl="0"/>
            <a:r>
              <a:rPr lang="fr-FR"/>
              <a:t>00</a:t>
            </a:r>
          </a:p>
        </p:txBody>
      </p:sp>
      <p:sp>
        <p:nvSpPr>
          <p:cNvPr id="11" name="Espace réservé du texte 12">
            <a:extLst>
              <a:ext uri="{FF2B5EF4-FFF2-40B4-BE49-F238E27FC236}">
                <a16:creationId xmlns:a16="http://schemas.microsoft.com/office/drawing/2014/main" id="{796CB0BE-13E6-85F8-E48B-70D6DF3933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9096" y="5317800"/>
            <a:ext cx="2942627" cy="13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 b="1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fr-FR"/>
              <a:t>Cliquez pour ajouter un titre </a:t>
            </a:r>
          </a:p>
        </p:txBody>
      </p:sp>
    </p:spTree>
    <p:extLst>
      <p:ext uri="{BB962C8B-B14F-4D97-AF65-F5344CB8AC3E}">
        <p14:creationId xmlns:p14="http://schemas.microsoft.com/office/powerpoint/2010/main" val="341395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65F5A8-9BA6-AFE1-E591-A4A4A6DA8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42" y="833587"/>
            <a:ext cx="11369049" cy="5584466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Wingdings" panose="05000000000000000000" pitchFamily="2" charset="2"/>
              <a:buChar char="§"/>
              <a:defRPr sz="1400">
                <a:solidFill>
                  <a:schemeClr val="accent3"/>
                </a:solidFill>
              </a:defRPr>
            </a:lvl1pPr>
            <a:lvl2pPr marL="685800" indent="-228600">
              <a:buClr>
                <a:schemeClr val="tx2"/>
              </a:buClr>
              <a:buFont typeface="Wingdings" panose="05000000000000000000" pitchFamily="2" charset="2"/>
              <a:buChar char="ü"/>
              <a:defRPr sz="1400">
                <a:solidFill>
                  <a:schemeClr val="accent3"/>
                </a:solidFill>
              </a:defRPr>
            </a:lvl2pPr>
            <a:lvl3pPr>
              <a:buClr>
                <a:schemeClr val="tx2"/>
              </a:buClr>
              <a:defRPr sz="1400">
                <a:solidFill>
                  <a:schemeClr val="accent3"/>
                </a:solidFill>
              </a:defRPr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400">
                <a:solidFill>
                  <a:schemeClr val="accent3"/>
                </a:solidFill>
              </a:defRPr>
            </a:lvl4pPr>
            <a:lvl5pPr marL="2114550" indent="-285750">
              <a:buClr>
                <a:schemeClr val="tx2"/>
              </a:buClr>
              <a:buFont typeface="Wingdings" panose="05000000000000000000" pitchFamily="2" charset="2"/>
              <a:buChar char="Ø"/>
              <a:defRPr sz="1400">
                <a:solidFill>
                  <a:schemeClr val="accent3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21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22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yo 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issu, blanc, capture d’écran, motif&#10;&#10;Description générée automatiquement">
            <a:extLst>
              <a:ext uri="{FF2B5EF4-FFF2-40B4-BE49-F238E27FC236}">
                <a16:creationId xmlns:a16="http://schemas.microsoft.com/office/drawing/2014/main" id="{570F0173-3BCB-BCF9-1A83-A1F01DB3AF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" y="0"/>
            <a:ext cx="12189797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70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 cl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issu, blanc, capture d’écran, motif&#10;&#10;Description générée automatiquement">
            <a:extLst>
              <a:ext uri="{FF2B5EF4-FFF2-40B4-BE49-F238E27FC236}">
                <a16:creationId xmlns:a16="http://schemas.microsoft.com/office/drawing/2014/main" id="{570F0173-3BCB-BCF9-1A83-A1F01DB3AF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" y="0"/>
            <a:ext cx="12189797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CFA871F-E2D5-A8C3-90CA-C1497715187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49000">
                  <a:schemeClr val="tx2"/>
                </a:gs>
              </a:gsLst>
              <a:lin ang="5400000" scaled="1"/>
            </a:gra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2192000"/>
                      <a:gd name="connsiteY0" fmla="*/ 0 h 6858000"/>
                      <a:gd name="connsiteX1" fmla="*/ 12192000 w 12192000"/>
                      <a:gd name="connsiteY1" fmla="*/ 0 h 6858000"/>
                      <a:gd name="connsiteX2" fmla="*/ 12192000 w 12192000"/>
                      <a:gd name="connsiteY2" fmla="*/ 6858000 h 6858000"/>
                      <a:gd name="connsiteX3" fmla="*/ 0 w 12192000"/>
                      <a:gd name="connsiteY3" fmla="*/ 6858000 h 6858000"/>
                      <a:gd name="connsiteX4" fmla="*/ 0 w 12192000"/>
                      <a:gd name="connsiteY4" fmla="*/ 0 h 6858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192000" h="6858000" extrusionOk="0">
                        <a:moveTo>
                          <a:pt x="0" y="0"/>
                        </a:moveTo>
                        <a:cubicBezTo>
                          <a:pt x="4137690" y="118645"/>
                          <a:pt x="7294484" y="116012"/>
                          <a:pt x="12192000" y="0"/>
                        </a:cubicBezTo>
                        <a:cubicBezTo>
                          <a:pt x="12059118" y="1167935"/>
                          <a:pt x="12276951" y="5720177"/>
                          <a:pt x="12192000" y="6858000"/>
                        </a:cubicBezTo>
                        <a:cubicBezTo>
                          <a:pt x="10871685" y="6992600"/>
                          <a:pt x="5389075" y="6700804"/>
                          <a:pt x="0" y="6858000"/>
                        </a:cubicBezTo>
                        <a:cubicBezTo>
                          <a:pt x="-20187" y="5183322"/>
                          <a:pt x="-152480" y="8571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D7262148-A930-7C2E-6412-BEC0B37D944E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6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ésentation d'écra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65F5A8-9BA6-AFE1-E591-A4A4A6DA8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42" y="833587"/>
            <a:ext cx="6011173" cy="5584466"/>
          </a:xfrm>
        </p:spPr>
        <p:txBody>
          <a:bodyPr>
            <a:normAutofit/>
          </a:bodyPr>
          <a:lstStyle>
            <a:lvl1pPr marL="228600" indent="-228600" algn="just">
              <a:buClr>
                <a:schemeClr val="tx2"/>
              </a:buClr>
              <a:buFont typeface="Wingdings" panose="05000000000000000000" pitchFamily="2" charset="2"/>
              <a:buChar char="§"/>
              <a:defRPr sz="1400">
                <a:solidFill>
                  <a:schemeClr val="accent3"/>
                </a:solidFill>
              </a:defRPr>
            </a:lvl1pPr>
            <a:lvl2pPr marL="685800" indent="-228600" algn="just">
              <a:buClr>
                <a:schemeClr val="tx2"/>
              </a:buClr>
              <a:buFont typeface="Wingdings" panose="05000000000000000000" pitchFamily="2" charset="2"/>
              <a:buChar char="ü"/>
              <a:defRPr sz="1400">
                <a:solidFill>
                  <a:schemeClr val="accent3"/>
                </a:solidFill>
              </a:defRPr>
            </a:lvl2pPr>
            <a:lvl3pPr algn="just">
              <a:buClr>
                <a:schemeClr val="tx2"/>
              </a:buClr>
              <a:defRPr sz="1400">
                <a:solidFill>
                  <a:schemeClr val="accent3"/>
                </a:solidFill>
              </a:defRPr>
            </a:lvl3pPr>
            <a:lvl4pPr marL="1600200" indent="-228600" algn="just">
              <a:buClr>
                <a:schemeClr val="tx2"/>
              </a:buClr>
              <a:buFont typeface="Courier New" panose="02070309020205020404" pitchFamily="49" charset="0"/>
              <a:buChar char="o"/>
              <a:defRPr sz="1400">
                <a:solidFill>
                  <a:schemeClr val="accent3"/>
                </a:solidFill>
              </a:defRPr>
            </a:lvl4pPr>
            <a:lvl5pPr marL="2057400" indent="-228600" algn="just">
              <a:buClr>
                <a:schemeClr val="tx2"/>
              </a:buClr>
              <a:buFont typeface="Wingdings" panose="05000000000000000000" pitchFamily="2" charset="2"/>
              <a:buChar char="Ø"/>
              <a:defRPr sz="1400">
                <a:solidFill>
                  <a:schemeClr val="accent3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F339EC-F99F-AB27-851A-ABC74CBB126A}"/>
              </a:ext>
            </a:extLst>
          </p:cNvPr>
          <p:cNvSpPr/>
          <p:nvPr userDrawn="1"/>
        </p:nvSpPr>
        <p:spPr>
          <a:xfrm>
            <a:off x="6631858" y="824120"/>
            <a:ext cx="5307099" cy="559393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36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F6B8E87-9724-4F55-BAC6-B35F0CAE01D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2203" y="239912"/>
            <a:ext cx="914581" cy="39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4F41BC1-AAAF-49D8-857F-1FF1E755B77F}"/>
              </a:ext>
            </a:extLst>
          </p:cNvPr>
          <p:cNvSpPr/>
          <p:nvPr userDrawn="1"/>
        </p:nvSpPr>
        <p:spPr>
          <a:xfrm>
            <a:off x="145071" y="153934"/>
            <a:ext cx="10870064" cy="490964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69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id="{C35FC0A2-706E-4E77-93C7-632865E92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151" y="223415"/>
            <a:ext cx="9681427" cy="3264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5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/>
          </a:p>
        </p:txBody>
      </p:sp>
      <p:sp>
        <p:nvSpPr>
          <p:cNvPr id="3" name="Holder 6">
            <a:extLst>
              <a:ext uri="{FF2B5EF4-FFF2-40B4-BE49-F238E27FC236}">
                <a16:creationId xmlns:a16="http://schemas.microsoft.com/office/drawing/2014/main" id="{0D3F1439-462C-6466-2C31-A2A5FDBC28FE}"/>
              </a:ext>
            </a:extLst>
          </p:cNvPr>
          <p:cNvSpPr txBox="1">
            <a:spLocks/>
          </p:cNvSpPr>
          <p:nvPr userDrawn="1"/>
        </p:nvSpPr>
        <p:spPr>
          <a:xfrm>
            <a:off x="11830005" y="6643611"/>
            <a:ext cx="267152" cy="16353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907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8945">
              <a:spcBef>
                <a:spcPts val="4"/>
              </a:spcBef>
            </a:pPr>
            <a:fld id="{81D60167-4931-47E6-BA6A-407CBD079E47}" type="slidenum">
              <a:rPr lang="fr-FR" smtClean="0"/>
              <a:pPr marL="48945">
                <a:spcBef>
                  <a:spcPts val="4"/>
                </a:spcBef>
              </a:pPr>
              <a:t>‹N°›</a:t>
            </a:fld>
            <a:endParaRPr lang="fr-FR"/>
          </a:p>
        </p:txBody>
      </p:sp>
      <p:sp>
        <p:nvSpPr>
          <p:cNvPr id="9" name="bg object 16">
            <a:extLst>
              <a:ext uri="{FF2B5EF4-FFF2-40B4-BE49-F238E27FC236}">
                <a16:creationId xmlns:a16="http://schemas.microsoft.com/office/drawing/2014/main" id="{BFBB1B74-F09D-AC74-85F2-63D701DC0EB7}"/>
              </a:ext>
            </a:extLst>
          </p:cNvPr>
          <p:cNvSpPr/>
          <p:nvPr userDrawn="1"/>
        </p:nvSpPr>
        <p:spPr>
          <a:xfrm>
            <a:off x="756458" y="6606272"/>
            <a:ext cx="11434094" cy="249329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63137FD9-106A-F681-867F-8121C18CE3B9}"/>
              </a:ext>
            </a:extLst>
          </p:cNvPr>
          <p:cNvSpPr txBox="1">
            <a:spLocks/>
          </p:cNvSpPr>
          <p:nvPr userDrawn="1"/>
        </p:nvSpPr>
        <p:spPr>
          <a:xfrm>
            <a:off x="11746237" y="6673055"/>
            <a:ext cx="270575" cy="7280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68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708">
              <a:spcBef>
                <a:spcPts val="3"/>
              </a:spcBef>
            </a:pPr>
            <a:fld id="{81D60167-4931-47E6-BA6A-407CBD079E47}" type="slidenum">
              <a:rPr lang="fr-FR" sz="900" smtClean="0"/>
              <a:pPr marL="36708">
                <a:spcBef>
                  <a:spcPts val="3"/>
                </a:spcBef>
              </a:pPr>
              <a:t>‹N°›</a:t>
            </a:fld>
            <a:endParaRPr lang="fr-FR" sz="900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6CB52A2E-9A59-27D0-98BB-23B353750D61}"/>
              </a:ext>
            </a:extLst>
          </p:cNvPr>
          <p:cNvSpPr txBox="1"/>
          <p:nvPr userDrawn="1"/>
        </p:nvSpPr>
        <p:spPr>
          <a:xfrm>
            <a:off x="9777045" y="6590808"/>
            <a:ext cx="2052959" cy="259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8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 WMS – octobre 2025</a:t>
            </a:r>
          </a:p>
        </p:txBody>
      </p:sp>
      <p:pic>
        <p:nvPicPr>
          <p:cNvPr id="4" name="Picture 2" descr="Une image contenant Police, vert, texte, logo&#10;&#10;Le contenu généré par l’IA peut être incorrect.">
            <a:extLst>
              <a:ext uri="{FF2B5EF4-FFF2-40B4-BE49-F238E27FC236}">
                <a16:creationId xmlns:a16="http://schemas.microsoft.com/office/drawing/2014/main" id="{C1F02F1B-9D46-B8BD-DB05-1ABC5C3019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38" y="6590808"/>
            <a:ext cx="979933" cy="273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493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9F8D79-6A8D-5A64-A45B-6B4625EB5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A52D5C-5649-0921-DBFA-0D11695E3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E8F5A9-8D0E-A17D-373C-AC94C6E99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F785A-D64B-2894-16BB-5E257B23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84FD60-6F07-C8D2-11D8-6D5DBCD5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62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E7C3429-58D7-DDBF-C47B-D680F8A81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236454-45FC-0FDE-82CC-3BA8CD221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C69C31-8BED-57D2-4135-F2AADEA7B3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DAD611-A9D7-DCB1-D4D2-69958AABB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81A-82FD-A83C-9FA3-852CFB4AA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27BBA-4D83-4328-89D5-33DD4CE0FC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1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3" r:id="rId4"/>
    <p:sldLayoutId id="2147483659" r:id="rId5"/>
    <p:sldLayoutId id="2147483661" r:id="rId6"/>
    <p:sldLayoutId id="2147483652" r:id="rId7"/>
    <p:sldLayoutId id="2147483674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4048743-BF29-D2C4-596F-6A90251B2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3A4744-565D-6D60-668D-D5B4691D5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D04479-2FBC-4DAC-CEE8-72F0692303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EAD571-5FDA-4FBA-B872-309C71C08336}" type="datetimeFigureOut">
              <a:rPr lang="fr-FR" smtClean="0"/>
              <a:t>10/11/2025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53226A-D618-258B-5914-AA1F00889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27FE3F-72CB-C779-745C-79C9A0AD5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95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7.jpeg"/><Relationship Id="rId16" Type="http://schemas.openxmlformats.org/officeDocument/2006/relationships/image" Target="../media/image21.sv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sv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FAB24EBF-6D26-B568-6477-89618730B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115" y="1395028"/>
            <a:ext cx="9236645" cy="1325563"/>
          </a:xfrm>
        </p:spPr>
        <p:txBody>
          <a:bodyPr>
            <a:normAutofit/>
          </a:bodyPr>
          <a:lstStyle/>
          <a:p>
            <a:r>
              <a:rPr lang="fr-FR" sz="3500" b="1" dirty="0"/>
              <a:t>PDA MEMOR 12-17 DATALOGIC</a:t>
            </a:r>
            <a:endParaRPr lang="fr-FR" dirty="0"/>
          </a:p>
        </p:txBody>
      </p:sp>
      <p:pic>
        <p:nvPicPr>
          <p:cNvPr id="2" name="Image 1" descr="Memor 12-17">
            <a:extLst>
              <a:ext uri="{FF2B5EF4-FFF2-40B4-BE49-F238E27FC236}">
                <a16:creationId xmlns:a16="http://schemas.microsoft.com/office/drawing/2014/main" id="{787BC3DD-9624-B007-6063-0988134DC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69824" y="3137388"/>
            <a:ext cx="3582690" cy="359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30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4">
            <a:extLst>
              <a:ext uri="{FF2B5EF4-FFF2-40B4-BE49-F238E27FC236}">
                <a16:creationId xmlns:a16="http://schemas.microsoft.com/office/drawing/2014/main" id="{1870F751-352F-95B0-ED3C-98BC63CD4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083" y="220433"/>
            <a:ext cx="10054495" cy="332399"/>
          </a:xfrm>
        </p:spPr>
        <p:txBody>
          <a:bodyPr/>
          <a:lstStyle/>
          <a:p>
            <a:r>
              <a:rPr lang="fr-FR" sz="2350" dirty="0">
                <a:latin typeface="Arial"/>
                <a:cs typeface="Arial"/>
              </a:rPr>
              <a:t>Terminal mobile professionnel – </a:t>
            </a:r>
            <a:r>
              <a:rPr lang="fr-FR" sz="2350" dirty="0" err="1">
                <a:latin typeface="Arial"/>
                <a:cs typeface="Arial"/>
              </a:rPr>
              <a:t>Memor</a:t>
            </a:r>
            <a:r>
              <a:rPr lang="fr-FR" sz="2350" dirty="0">
                <a:latin typeface="Arial"/>
                <a:cs typeface="Arial"/>
              </a:rPr>
              <a:t> 12-17 </a:t>
            </a:r>
            <a:r>
              <a:rPr lang="fr-FR" sz="2350" dirty="0" err="1">
                <a:latin typeface="Arial"/>
                <a:cs typeface="Arial"/>
              </a:rPr>
              <a:t>Datalogic</a:t>
            </a:r>
            <a:endParaRPr lang="fr-FR" sz="2350" dirty="0" err="1"/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04C5E5E8-0C4D-6FF8-EF28-BF4AC0E7C7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85" y="813764"/>
            <a:ext cx="10110201" cy="4431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7629" tIns="33815" rIns="67629" bIns="33815" anchor="t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350" dirty="0">
                <a:solidFill>
                  <a:srgbClr val="464C9C"/>
                </a:solidFill>
                <a:latin typeface="Arial"/>
                <a:ea typeface="Roboto"/>
                <a:cs typeface="Arial"/>
              </a:rPr>
              <a:t>Design ergonomique, fin et robuste  : 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Le </a:t>
            </a:r>
            <a:r>
              <a:rPr lang="fr-FR" sz="1350" b="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Memor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12-17 est le terminal le plus fin jamais conçu par </a:t>
            </a:r>
            <a:r>
              <a:rPr lang="fr-FR" sz="1350" b="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Datalogic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. Léger, confortable et pensé pour une utilisation continue, il offre une prise en main ferme et intuitive. Sa conception durcie répond aux normes </a:t>
            </a:r>
            <a:r>
              <a:rPr lang="fr-FR" sz="1350">
                <a:solidFill>
                  <a:srgbClr val="59596B"/>
                </a:solidFill>
                <a:latin typeface="Arial"/>
                <a:ea typeface="Roboto"/>
                <a:cs typeface="Arial"/>
              </a:rPr>
              <a:t>MIL-STD 810H (chutes jusqu'à 1,3M sans coque et 1,5M avec coque)</a:t>
            </a:r>
            <a:r>
              <a:rPr lang="fr-FR" sz="1350" b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, tandis que l’écran </a:t>
            </a:r>
            <a:r>
              <a:rPr lang="fr-FR" sz="1350">
                <a:solidFill>
                  <a:srgbClr val="59596B"/>
                </a:solidFill>
                <a:latin typeface="Arial"/>
                <a:ea typeface="Roboto"/>
                <a:cs typeface="Arial"/>
              </a:rPr>
              <a:t>Corning™ </a:t>
            </a:r>
            <a:r>
              <a:rPr lang="fr-FR" sz="135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Gorilla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™ Glass 7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garantit une protection maximale contre chocs et rayures.</a:t>
            </a:r>
            <a:endParaRPr lang="fr-FR">
              <a:cs typeface="Arial" pitchFamily="34" charset="0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altLang="fr-FR" sz="1350" dirty="0">
              <a:solidFill>
                <a:srgbClr val="464C9C"/>
              </a:solidFill>
              <a:ea typeface="Roboto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altLang="fr-FR" sz="1350" dirty="0">
                <a:solidFill>
                  <a:srgbClr val="464C9C"/>
                </a:solidFill>
                <a:latin typeface="Arial"/>
                <a:ea typeface="Roboto"/>
                <a:cs typeface="Arial"/>
              </a:rPr>
              <a:t>Lecture ultra-rapide dans tous les environnements :</a:t>
            </a:r>
            <a:r>
              <a:rPr lang="fr-FR" alt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É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quipé de la tête de lecture </a:t>
            </a:r>
            <a:r>
              <a:rPr lang="fr-FR" sz="135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Datalogic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</a:t>
            </a:r>
            <a:r>
              <a:rPr lang="fr-FR" sz="135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Halogen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2121DL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, associée aux technologies 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Green Spot 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et </a:t>
            </a:r>
            <a:r>
              <a:rPr lang="fr-FR" sz="135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DeepSight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™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, le </a:t>
            </a:r>
            <a:r>
              <a:rPr lang="fr-FR" sz="1350" b="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Memor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12-17 lit les codes à grande vitesse, même lorsqu’ils sont abîmés, sales ou en faible luminosité. Compatible GS1 Digital Link, il répond aux exigences du commerce de détail nouvelle génération.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altLang="fr-FR" sz="1350" b="0">
              <a:solidFill>
                <a:srgbClr val="59596B"/>
              </a:solidFill>
              <a:latin typeface="Arial"/>
              <a:ea typeface="Roboto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altLang="fr-FR" sz="1350" dirty="0">
                <a:solidFill>
                  <a:srgbClr val="464C9C"/>
                </a:solidFill>
                <a:latin typeface="Arial"/>
                <a:ea typeface="Roboto"/>
                <a:cs typeface="Arial"/>
              </a:rPr>
              <a:t>Productivité renforcée et connectivité de pointe :</a:t>
            </a:r>
            <a:r>
              <a:rPr lang="fr-FR" alt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 </a:t>
            </a:r>
            <a:r>
              <a:rPr lang="fr-FR" sz="1350" b="0" dirty="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LAvec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la plateforme 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Qualcomm QC4490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, le terminal offre des performances fluides et une connectivité haut débit grâce au 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Wi-Fi 6E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, 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5G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et GPS accéléré. La technologie 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Memory Swap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ajoute de la RAM virtuelle pour exécuter plusieurs applications sans ralentissement.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350" b="0" dirty="0">
              <a:solidFill>
                <a:srgbClr val="59596B"/>
              </a:solidFill>
              <a:latin typeface="Arial"/>
              <a:ea typeface="Roboto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350" dirty="0">
                <a:solidFill>
                  <a:srgbClr val="464C9C"/>
                </a:solidFill>
                <a:latin typeface="Arial"/>
                <a:ea typeface="Roboto"/>
                <a:cs typeface="Arial"/>
              </a:rPr>
              <a:t>Charge et paiement simplifiés :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Le </a:t>
            </a:r>
            <a:r>
              <a:rPr lang="fr-FR" sz="1350" b="0" dirty="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Memor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12-17 s’adapte à chaque environnement de travail grâce à une recharge flexible avec USB-C, des stations filaires pour le chargement et le transfert de données ou une station sans fil pour une utilisation totalement sans contact. Pour les besoins de paiement, la 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technologie NFC </a:t>
            </a:r>
            <a:r>
              <a:rPr lang="fr-FR" sz="1350" dirty="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multi-face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facilite l’intégration et les transactions mobiles. </a:t>
            </a:r>
            <a:endParaRPr lang="fr-FR" sz="1350" dirty="0"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350" dirty="0">
              <a:solidFill>
                <a:srgbClr val="464C9C"/>
              </a:solidFill>
              <a:latin typeface="Arial"/>
              <a:ea typeface="Roboto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350" dirty="0">
                <a:solidFill>
                  <a:srgbClr val="464C9C"/>
                </a:solidFill>
                <a:latin typeface="Arial"/>
                <a:ea typeface="Roboto"/>
                <a:cs typeface="Arial"/>
              </a:rPr>
              <a:t>Un investissement durable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: Compatible </a:t>
            </a:r>
            <a:r>
              <a:rPr lang="fr-FR" sz="135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jusqu’à Android 18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, il bénéficie d’un support matériel et logiciel complet sur 4+4 ans avec des mises à jour continues via la </a:t>
            </a:r>
            <a:r>
              <a:rPr lang="fr-FR" sz="1350" b="0" err="1">
                <a:solidFill>
                  <a:srgbClr val="59596B"/>
                </a:solidFill>
                <a:latin typeface="Arial"/>
                <a:ea typeface="Roboto"/>
                <a:cs typeface="Arial"/>
              </a:rPr>
              <a:t>Mobility</a:t>
            </a:r>
            <a:r>
              <a:rPr lang="fr-FR" sz="1350" b="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 Suite. Son packaging et ses accessoires écoresponsables prolongent la durée </a:t>
            </a:r>
            <a:r>
              <a:rPr lang="fr-FR" sz="1350" b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de vie tout en réduisant l’impact environnemental. </a:t>
            </a:r>
          </a:p>
        </p:txBody>
      </p:sp>
      <p:pic>
        <p:nvPicPr>
          <p:cNvPr id="2" name="Image 1" descr="Design ultra-compact avec une robustesse adaptée aux différents environnements">
            <a:extLst>
              <a:ext uri="{FF2B5EF4-FFF2-40B4-BE49-F238E27FC236}">
                <a16:creationId xmlns:a16="http://schemas.microsoft.com/office/drawing/2014/main" id="{C41A69DA-D852-1B8C-EE80-19BC66D104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90874" y="1256926"/>
            <a:ext cx="1826217" cy="1079080"/>
          </a:xfrm>
          <a:prstGeom prst="rect">
            <a:avLst/>
          </a:prstGeom>
        </p:spPr>
      </p:pic>
      <p:pic>
        <p:nvPicPr>
          <p:cNvPr id="9" name="Image 8" descr="Une image contenant texte, capture d’écran, Téléphone mobile, Police&#10;&#10;Le contenu généré par l’IA peut être incorrect.">
            <a:extLst>
              <a:ext uri="{FF2B5EF4-FFF2-40B4-BE49-F238E27FC236}">
                <a16:creationId xmlns:a16="http://schemas.microsoft.com/office/drawing/2014/main" id="{E2942597-103A-0944-840A-F5C528F85A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90162" y="4300037"/>
            <a:ext cx="2031833" cy="1152191"/>
          </a:xfrm>
          <a:prstGeom prst="rect">
            <a:avLst/>
          </a:prstGeom>
        </p:spPr>
      </p:pic>
      <p:pic>
        <p:nvPicPr>
          <p:cNvPr id="10" name="Image 9" descr="Une image contenant texte, capture d’écran, Bleu électrique, Police&#10;&#10;Le contenu généré par l’IA peut être incorrect.">
            <a:extLst>
              <a:ext uri="{FF2B5EF4-FFF2-40B4-BE49-F238E27FC236}">
                <a16:creationId xmlns:a16="http://schemas.microsoft.com/office/drawing/2014/main" id="{92ADCE7F-C921-C570-BCCC-FEB9D9DAA2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8565" y="2842042"/>
            <a:ext cx="1901659" cy="1073652"/>
          </a:xfrm>
          <a:prstGeom prst="rect">
            <a:avLst/>
          </a:prstGeom>
        </p:spPr>
      </p:pic>
      <p:pic>
        <p:nvPicPr>
          <p:cNvPr id="11" name="Graphique 10" descr="Marteau1 avec un remplissage uni">
            <a:extLst>
              <a:ext uri="{FF2B5EF4-FFF2-40B4-BE49-F238E27FC236}">
                <a16:creationId xmlns:a16="http://schemas.microsoft.com/office/drawing/2014/main" id="{D63CC980-EBAD-8C41-BEF8-42AADEEB308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350167" y="5297905"/>
            <a:ext cx="653716" cy="653716"/>
          </a:xfrm>
          <a:prstGeom prst="rect">
            <a:avLst/>
          </a:prstGeom>
        </p:spPr>
      </p:pic>
      <p:pic>
        <p:nvPicPr>
          <p:cNvPr id="12" name="Graphique 11" descr="Robot avec un remplissage uni">
            <a:extLst>
              <a:ext uri="{FF2B5EF4-FFF2-40B4-BE49-F238E27FC236}">
                <a16:creationId xmlns:a16="http://schemas.microsoft.com/office/drawing/2014/main" id="{59BEA90F-1163-AB14-C23F-F1FEE6E3562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215064" y="5271166"/>
            <a:ext cx="653716" cy="707189"/>
          </a:xfrm>
          <a:prstGeom prst="rect">
            <a:avLst/>
          </a:prstGeom>
        </p:spPr>
      </p:pic>
      <p:pic>
        <p:nvPicPr>
          <p:cNvPr id="13" name="Graphique 12" descr="Plume avec un remplissage uni">
            <a:extLst>
              <a:ext uri="{FF2B5EF4-FFF2-40B4-BE49-F238E27FC236}">
                <a16:creationId xmlns:a16="http://schemas.microsoft.com/office/drawing/2014/main" id="{07A5225A-00AA-CC61-E2EF-F93F5BC361F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39325" y="5244430"/>
            <a:ext cx="653717" cy="707191"/>
          </a:xfrm>
          <a:prstGeom prst="rect">
            <a:avLst/>
          </a:prstGeom>
        </p:spPr>
      </p:pic>
      <p:pic>
        <p:nvPicPr>
          <p:cNvPr id="14" name="Graphique 13" descr="Code-barres contour">
            <a:extLst>
              <a:ext uri="{FF2B5EF4-FFF2-40B4-BE49-F238E27FC236}">
                <a16:creationId xmlns:a16="http://schemas.microsoft.com/office/drawing/2014/main" id="{97D73A73-AAD1-B6DD-7725-6C61787F91A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7510378" y="5137484"/>
            <a:ext cx="914400" cy="914400"/>
          </a:xfrm>
          <a:prstGeom prst="rect">
            <a:avLst/>
          </a:prstGeom>
        </p:spPr>
      </p:pic>
      <p:pic>
        <p:nvPicPr>
          <p:cNvPr id="15" name="Graphique 14" descr="Batterie en charge avec un remplissage uni">
            <a:extLst>
              <a:ext uri="{FF2B5EF4-FFF2-40B4-BE49-F238E27FC236}">
                <a16:creationId xmlns:a16="http://schemas.microsoft.com/office/drawing/2014/main" id="{E16EC4C2-C500-3727-FBEC-9554C7BC783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275011" y="5211010"/>
            <a:ext cx="747295" cy="767348"/>
          </a:xfrm>
          <a:prstGeom prst="rect">
            <a:avLst/>
          </a:prstGeom>
        </p:spPr>
      </p:pic>
      <p:pic>
        <p:nvPicPr>
          <p:cNvPr id="16" name="Graphique 15" descr="Wi-Fi avec un remplissage uni">
            <a:extLst>
              <a:ext uri="{FF2B5EF4-FFF2-40B4-BE49-F238E27FC236}">
                <a16:creationId xmlns:a16="http://schemas.microsoft.com/office/drawing/2014/main" id="{E1933D41-8D67-CA28-7108-E085A2A033C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65748" y="5184272"/>
            <a:ext cx="780716" cy="794084"/>
          </a:xfrm>
          <a:prstGeom prst="rect">
            <a:avLst/>
          </a:prstGeom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DBAD6123-6E24-FAEC-F492-7676A35E6445}"/>
              </a:ext>
            </a:extLst>
          </p:cNvPr>
          <p:cNvSpPr txBox="1"/>
          <p:nvPr/>
        </p:nvSpPr>
        <p:spPr>
          <a:xfrm>
            <a:off x="411195" y="5881613"/>
            <a:ext cx="12518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latin typeface="Arial"/>
                <a:ea typeface="Roboto"/>
                <a:cs typeface="Arial"/>
              </a:rPr>
              <a:t>WIFI 6/6E</a:t>
            </a:r>
            <a:endParaRPr lang="fr-FR" sz="1200">
              <a:cs typeface="Arial"/>
            </a:endParaRPr>
          </a:p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latin typeface="Arial"/>
                <a:ea typeface="Roboto"/>
                <a:cs typeface="Arial"/>
              </a:rPr>
              <a:t>4G/5G</a:t>
            </a:r>
          </a:p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latin typeface="Arial"/>
                <a:ea typeface="Roboto"/>
                <a:cs typeface="Arial"/>
              </a:rPr>
              <a:t>GPS</a:t>
            </a:r>
            <a:endParaRPr lang="fr-FR" sz="1200" b="1" dirty="0">
              <a:solidFill>
                <a:srgbClr val="464C9C"/>
              </a:solidFill>
              <a:latin typeface="Arial"/>
              <a:ea typeface="Roboto"/>
              <a:cs typeface="Arial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F9C8CB08-F7FC-324D-0D56-526FB1B978C2}"/>
              </a:ext>
            </a:extLst>
          </p:cNvPr>
          <p:cNvSpPr txBox="1"/>
          <p:nvPr/>
        </p:nvSpPr>
        <p:spPr>
          <a:xfrm>
            <a:off x="1895090" y="6035349"/>
            <a:ext cx="178658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ea typeface="Roboto"/>
                <a:cs typeface="Arial"/>
              </a:rPr>
              <a:t>1,3 M (sans coque)</a:t>
            </a:r>
            <a:endParaRPr lang="fr-FR" sz="1200" b="1" dirty="0">
              <a:solidFill>
                <a:srgbClr val="464C9C"/>
              </a:solidFill>
              <a:ea typeface="Roboto"/>
              <a:cs typeface="Arial"/>
            </a:endParaRPr>
          </a:p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ea typeface="Roboto"/>
                <a:cs typeface="Arial"/>
              </a:rPr>
              <a:t>1,5 M (avec coque)</a:t>
            </a:r>
            <a:endParaRPr lang="fr-FR" sz="1200" b="1" dirty="0">
              <a:solidFill>
                <a:srgbClr val="464C9C"/>
              </a:solidFill>
              <a:ea typeface="Roboto"/>
              <a:cs typeface="Arial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3DE2D84C-4C7C-2652-B7C8-B64C11C938D7}"/>
              </a:ext>
            </a:extLst>
          </p:cNvPr>
          <p:cNvSpPr txBox="1"/>
          <p:nvPr/>
        </p:nvSpPr>
        <p:spPr>
          <a:xfrm>
            <a:off x="3592879" y="6128928"/>
            <a:ext cx="178658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ea typeface="Roboto"/>
                <a:cs typeface="Arial"/>
              </a:rPr>
              <a:t>Android 13 à 18</a:t>
            </a:r>
            <a:endParaRPr lang="fr-FR" sz="1200" b="1" dirty="0">
              <a:solidFill>
                <a:srgbClr val="464C9C"/>
              </a:solidFill>
              <a:ea typeface="Roboto"/>
              <a:cs typeface="Arial"/>
            </a:endParaRP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524A91A2-44B2-0CEF-7330-10F87033498D}"/>
              </a:ext>
            </a:extLst>
          </p:cNvPr>
          <p:cNvSpPr txBox="1"/>
          <p:nvPr/>
        </p:nvSpPr>
        <p:spPr>
          <a:xfrm>
            <a:off x="5203773" y="6068770"/>
            <a:ext cx="1786589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ea typeface="Roboto"/>
                <a:cs typeface="Arial"/>
              </a:rPr>
              <a:t>245 g </a:t>
            </a:r>
            <a:endParaRPr lang="fr-FR">
              <a:solidFill>
                <a:srgbClr val="000000"/>
              </a:solidFill>
              <a:ea typeface="Roboto"/>
              <a:cs typeface="Arial"/>
            </a:endParaRPr>
          </a:p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ea typeface="Roboto"/>
                <a:cs typeface="Arial"/>
              </a:rPr>
              <a:t>(avec batterie)</a:t>
            </a:r>
            <a:endParaRPr lang="fr-FR">
              <a:cs typeface="Arial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C903A690-4717-AFE6-C8F0-B9AE07181D48}"/>
              </a:ext>
            </a:extLst>
          </p:cNvPr>
          <p:cNvSpPr txBox="1"/>
          <p:nvPr/>
        </p:nvSpPr>
        <p:spPr>
          <a:xfrm>
            <a:off x="6988457" y="6035349"/>
            <a:ext cx="196037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ctr">
              <a:defRPr/>
            </a:pPr>
            <a:r>
              <a:rPr lang="fr-FR" sz="1200" b="1" dirty="0">
                <a:solidFill>
                  <a:srgbClr val="464C9C"/>
                </a:solidFill>
                <a:ea typeface="Roboto"/>
                <a:cs typeface="Arial"/>
              </a:rPr>
              <a:t>Lecteur 1D/2D </a:t>
            </a:r>
            <a:r>
              <a:rPr lang="fr-FR" sz="1200" b="1">
                <a:solidFill>
                  <a:srgbClr val="464C9C"/>
                </a:solidFill>
                <a:ea typeface="Roboto"/>
                <a:cs typeface="Arial"/>
              </a:rPr>
              <a:t>(portée jusqu'à 1M ou 3 M)</a:t>
            </a:r>
            <a:endParaRPr lang="fr-FR"/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9E63EF4-E472-AE11-E0C1-434C6398F7BE}"/>
              </a:ext>
            </a:extLst>
          </p:cNvPr>
          <p:cNvSpPr txBox="1"/>
          <p:nvPr/>
        </p:nvSpPr>
        <p:spPr>
          <a:xfrm>
            <a:off x="8669421" y="6035843"/>
            <a:ext cx="1958474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90170" lvl="1" algn="ctr">
              <a:defRPr/>
            </a:pPr>
            <a:r>
              <a:rPr lang="fr-FR" sz="1200" b="1">
                <a:solidFill>
                  <a:srgbClr val="464C9C"/>
                </a:solidFill>
                <a:ea typeface="Roboto"/>
                <a:cs typeface="Arial"/>
              </a:rPr>
              <a:t>Batterie Li-Ion </a:t>
            </a:r>
            <a:endParaRPr lang="fr-FR"/>
          </a:p>
          <a:p>
            <a:pPr marL="90170" algn="ctr">
              <a:defRPr/>
            </a:pPr>
            <a:r>
              <a:rPr lang="fr-FR" sz="1200" b="1">
                <a:solidFill>
                  <a:srgbClr val="464C9C"/>
                </a:solidFill>
                <a:ea typeface="Roboto"/>
                <a:cs typeface="Arial"/>
              </a:rPr>
              <a:t>4 680 mAh </a:t>
            </a:r>
          </a:p>
        </p:txBody>
      </p:sp>
    </p:spTree>
    <p:extLst>
      <p:ext uri="{BB962C8B-B14F-4D97-AF65-F5344CB8AC3E}">
        <p14:creationId xmlns:p14="http://schemas.microsoft.com/office/powerpoint/2010/main" val="100402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F2612FF-2335-E2A6-3DBE-C1D6593A4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err="1"/>
              <a:t>Rayonnance</a:t>
            </a:r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CE4E4D-6984-7D12-682D-6AD471798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27BBA-4D83-4328-89D5-33DD4CE0FCA4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097412AC-CF09-FAD3-BA6D-2F0BE08C6603}"/>
              </a:ext>
            </a:extLst>
          </p:cNvPr>
          <p:cNvSpPr txBox="1"/>
          <p:nvPr/>
        </p:nvSpPr>
        <p:spPr>
          <a:xfrm>
            <a:off x="172855" y="781562"/>
            <a:ext cx="277006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b="1">
                <a:solidFill>
                  <a:srgbClr val="4D539D"/>
                </a:solidFill>
                <a:latin typeface="+mj-lt"/>
                <a:cs typeface="Arial"/>
              </a:rPr>
              <a:t>1. Caractéristiques</a:t>
            </a:r>
            <a:endParaRPr lang="fr-FR" sz="1600" b="1">
              <a:solidFill>
                <a:srgbClr val="4D539D"/>
              </a:solidFill>
              <a:latin typeface="+mj-lt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46A6851-9483-DE90-BD37-62E070F9240C}"/>
              </a:ext>
            </a:extLst>
          </p:cNvPr>
          <p:cNvSpPr txBox="1"/>
          <p:nvPr/>
        </p:nvSpPr>
        <p:spPr>
          <a:xfrm>
            <a:off x="210269" y="1276254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OS</a:t>
            </a:r>
            <a:endParaRPr lang="fr-FR">
              <a:solidFill>
                <a:srgbClr val="4D539D"/>
              </a:solidFill>
              <a:latin typeface="+mj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1E58CE3-F2A2-8311-F466-25AD97379E0E}"/>
              </a:ext>
            </a:extLst>
          </p:cNvPr>
          <p:cNvSpPr txBox="1"/>
          <p:nvPr/>
        </p:nvSpPr>
        <p:spPr>
          <a:xfrm>
            <a:off x="1554196" y="1269507"/>
            <a:ext cx="1799958" cy="2836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ea typeface="+mn-lt"/>
                <a:cs typeface="+mn-lt"/>
              </a:rPr>
              <a:t>Android 13 à 18</a:t>
            </a:r>
            <a:endParaRPr lang="fr-FR" dirty="0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7B7577D-088A-C78D-E9A7-A97360BBFE0F}"/>
              </a:ext>
            </a:extLst>
          </p:cNvPr>
          <p:cNvSpPr txBox="1"/>
          <p:nvPr/>
        </p:nvSpPr>
        <p:spPr>
          <a:xfrm>
            <a:off x="206522" y="1743319"/>
            <a:ext cx="1343377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  <a:latin typeface="+mj-lt"/>
              </a:rPr>
              <a:t>Processeur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2FB4A7A0-8563-1154-8C87-891AEA6B9D24}"/>
              </a:ext>
            </a:extLst>
          </p:cNvPr>
          <p:cNvSpPr txBox="1"/>
          <p:nvPr/>
        </p:nvSpPr>
        <p:spPr>
          <a:xfrm>
            <a:off x="1573903" y="1711585"/>
            <a:ext cx="436407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fr-FR" sz="1200">
                <a:solidFill>
                  <a:srgbClr val="59596B"/>
                </a:solidFill>
                <a:ea typeface="+mn-lt"/>
                <a:cs typeface="+mn-lt"/>
              </a:rPr>
              <a:t>Qualcomm QCx4490 Octa-core 2.4 GHz</a:t>
            </a:r>
            <a:endParaRPr lang="fr-FR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02AB87C-6B07-0103-3E0A-033163F78F79}"/>
              </a:ext>
            </a:extLst>
          </p:cNvPr>
          <p:cNvSpPr txBox="1"/>
          <p:nvPr/>
        </p:nvSpPr>
        <p:spPr>
          <a:xfrm>
            <a:off x="210269" y="2340988"/>
            <a:ext cx="1329827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 dirty="0">
                <a:solidFill>
                  <a:srgbClr val="4D539D"/>
                </a:solidFill>
                <a:latin typeface="+mj-lt"/>
              </a:rPr>
              <a:t>Écran</a:t>
            </a:r>
            <a:endParaRPr lang="fr-FR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A1087BA-EDFD-C15C-527A-A6AA845115B7}"/>
              </a:ext>
            </a:extLst>
          </p:cNvPr>
          <p:cNvSpPr txBox="1"/>
          <p:nvPr/>
        </p:nvSpPr>
        <p:spPr>
          <a:xfrm>
            <a:off x="241601" y="4575322"/>
            <a:ext cx="1349021" cy="280344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Bluetooth</a:t>
            </a:r>
            <a:endParaRPr lang="fr-FR">
              <a:solidFill>
                <a:srgbClr val="4D539D"/>
              </a:solidFill>
              <a:latin typeface="+mj-lt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4D15D7E-41F5-A000-F054-7B2DDD9CEC04}"/>
              </a:ext>
            </a:extLst>
          </p:cNvPr>
          <p:cNvSpPr txBox="1"/>
          <p:nvPr/>
        </p:nvSpPr>
        <p:spPr>
          <a:xfrm>
            <a:off x="221646" y="3968198"/>
            <a:ext cx="1342805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Connectivité</a:t>
            </a:r>
            <a:endParaRPr lang="fr-FR">
              <a:solidFill>
                <a:srgbClr val="4D539D"/>
              </a:solidFill>
              <a:latin typeface="+mj-lt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F1DFB1A4-25FA-AC22-AF7B-18841852AB06}"/>
              </a:ext>
            </a:extLst>
          </p:cNvPr>
          <p:cNvSpPr txBox="1"/>
          <p:nvPr/>
        </p:nvSpPr>
        <p:spPr>
          <a:xfrm>
            <a:off x="1581184" y="4537468"/>
            <a:ext cx="424462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fr-FR" sz="1200">
                <a:solidFill>
                  <a:srgbClr val="59596B"/>
                </a:solidFill>
                <a:ea typeface="+mn-lt"/>
                <a:cs typeface="+mn-lt"/>
              </a:rPr>
              <a:t>Bluetooth BLE v5.3 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52135281-C6B9-B1E3-FE0A-D538C41FE2EA}"/>
              </a:ext>
            </a:extLst>
          </p:cNvPr>
          <p:cNvSpPr txBox="1"/>
          <p:nvPr/>
        </p:nvSpPr>
        <p:spPr>
          <a:xfrm>
            <a:off x="6378297" y="4024892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Ports SIM</a:t>
            </a:r>
            <a:endParaRPr lang="fr-FR"/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1F2C80A-3A88-4348-17E6-FB13D7EBC7BB}"/>
              </a:ext>
            </a:extLst>
          </p:cNvPr>
          <p:cNvSpPr txBox="1"/>
          <p:nvPr/>
        </p:nvSpPr>
        <p:spPr>
          <a:xfrm>
            <a:off x="7737422" y="4037817"/>
            <a:ext cx="433498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en-US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1</a:t>
            </a:r>
            <a:r>
              <a:rPr lang="en-US" sz="1200">
                <a:solidFill>
                  <a:srgbClr val="59596B"/>
                </a:solidFill>
                <a:ea typeface="Roboto"/>
                <a:cs typeface="+mn-lt"/>
              </a:rPr>
              <a:t> Nano SIM ; 1 eSIM</a:t>
            </a:r>
            <a:endParaRPr lang="en-US" sz="1200">
              <a:solidFill>
                <a:srgbClr val="59596B"/>
              </a:solidFill>
              <a:ea typeface="Roboto"/>
              <a:cs typeface="Arial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41E31A8-12EF-15AC-DFF0-0CE5C862B574}"/>
              </a:ext>
            </a:extLst>
          </p:cNvPr>
          <p:cNvSpPr txBox="1"/>
          <p:nvPr/>
        </p:nvSpPr>
        <p:spPr>
          <a:xfrm>
            <a:off x="1653668" y="3854893"/>
            <a:ext cx="424462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defRPr/>
            </a:pPr>
            <a:r>
              <a:rPr lang="pt-BR" sz="1200" dirty="0">
                <a:solidFill>
                  <a:srgbClr val="59596B"/>
                </a:solidFill>
                <a:ea typeface="Roboto"/>
                <a:cs typeface="Arial"/>
              </a:rPr>
              <a:t>Wifi 6E ;  NFC ; Bluetooth V5.3, 4G ; 5G ; GPS (</a:t>
            </a:r>
            <a:r>
              <a:rPr lang="pt-BR" sz="1200" dirty="0">
                <a:solidFill>
                  <a:srgbClr val="59596B"/>
                </a:solidFill>
                <a:ea typeface="+mn-lt"/>
                <a:cs typeface="+mn-lt"/>
              </a:rPr>
              <a:t>GPS, </a:t>
            </a:r>
            <a:r>
              <a:rPr lang="pt-BR" sz="1200">
                <a:solidFill>
                  <a:srgbClr val="59596B"/>
                </a:solidFill>
                <a:ea typeface="+mn-lt"/>
                <a:cs typeface="+mn-lt"/>
              </a:rPr>
              <a:t>Galileo, BeiDou)</a:t>
            </a:r>
            <a:endParaRPr lang="pt-BR">
              <a:cs typeface="Arial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A88D52EF-2DAD-FAC4-B8FA-F946F41A854A}"/>
              </a:ext>
            </a:extLst>
          </p:cNvPr>
          <p:cNvSpPr txBox="1"/>
          <p:nvPr/>
        </p:nvSpPr>
        <p:spPr>
          <a:xfrm>
            <a:off x="248720" y="5150000"/>
            <a:ext cx="135749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>
                <a:solidFill>
                  <a:srgbClr val="4D539D"/>
                </a:solidFill>
                <a:latin typeface="+mj-lt"/>
              </a:rPr>
              <a:t>Batterie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D10E6A4-59B8-2DD7-51EB-35684DCB96A9}"/>
              </a:ext>
            </a:extLst>
          </p:cNvPr>
          <p:cNvSpPr txBox="1"/>
          <p:nvPr/>
        </p:nvSpPr>
        <p:spPr>
          <a:xfrm>
            <a:off x="1628725" y="5142963"/>
            <a:ext cx="424462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buClr>
                <a:srgbClr val="C00000"/>
              </a:buClr>
              <a:defRPr/>
            </a:pPr>
            <a:r>
              <a:rPr lang="fr-FR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Batterie Li-Ion, 3,86V, 4 680 mAh 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8D616FE8-003C-1D3A-D270-50B5667FCF05}"/>
              </a:ext>
            </a:extLst>
          </p:cNvPr>
          <p:cNvSpPr txBox="1"/>
          <p:nvPr/>
        </p:nvSpPr>
        <p:spPr>
          <a:xfrm>
            <a:off x="6343345" y="3560810"/>
            <a:ext cx="135749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Température</a:t>
            </a:r>
            <a:endParaRPr lang="fr-FR">
              <a:solidFill>
                <a:srgbClr val="4D539D"/>
              </a:solidFill>
              <a:latin typeface="+mj-lt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41097B8A-782F-CA31-AD84-6A2FB28407C3}"/>
              </a:ext>
            </a:extLst>
          </p:cNvPr>
          <p:cNvSpPr txBox="1"/>
          <p:nvPr/>
        </p:nvSpPr>
        <p:spPr>
          <a:xfrm>
            <a:off x="7682595" y="3432499"/>
            <a:ext cx="473569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buClr>
                <a:srgbClr val="C00000"/>
              </a:buClr>
              <a:defRPr/>
            </a:pPr>
            <a:r>
              <a:rPr lang="fr-FR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Température de fonctionnement : --10 °C à 50 °C</a:t>
            </a:r>
          </a:p>
          <a:p>
            <a:pPr marL="90170" lvl="1" algn="just">
              <a:buClr>
                <a:srgbClr val="C00000"/>
              </a:buClr>
              <a:defRPr/>
            </a:pPr>
            <a:r>
              <a:rPr lang="fr-FR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Température de stockage/transport : -40 °C à 70 °C 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5D69968A-72A8-4AA6-8434-ADED359C098C}"/>
              </a:ext>
            </a:extLst>
          </p:cNvPr>
          <p:cNvSpPr txBox="1"/>
          <p:nvPr/>
        </p:nvSpPr>
        <p:spPr>
          <a:xfrm>
            <a:off x="6337763" y="1704821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Résistance</a:t>
            </a:r>
            <a:endParaRPr lang="fr-FR">
              <a:solidFill>
                <a:srgbClr val="4D539D"/>
              </a:solidFill>
              <a:latin typeface="+mj-lt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62B61DC0-4D77-52B0-7D5F-447EA4793C13}"/>
              </a:ext>
            </a:extLst>
          </p:cNvPr>
          <p:cNvSpPr txBox="1"/>
          <p:nvPr/>
        </p:nvSpPr>
        <p:spPr>
          <a:xfrm>
            <a:off x="1567110" y="2100604"/>
            <a:ext cx="4602808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en-US" sz="1200">
                <a:solidFill>
                  <a:srgbClr val="59596B"/>
                </a:solidFill>
                <a:ea typeface="+mn-lt"/>
                <a:cs typeface="+mn-lt"/>
              </a:rPr>
              <a:t>Écran tactile LTPS de 6'' FHD+ (1080x2160) capacitif multi-touch 5 points </a:t>
            </a:r>
            <a:r>
              <a:rPr lang="en-US" sz="1200" dirty="0">
                <a:solidFill>
                  <a:srgbClr val="59596B"/>
                </a:solidFill>
                <a:ea typeface="+mn-lt"/>
                <a:cs typeface="+mn-lt"/>
              </a:rPr>
              <a:t>avec Gorilla Glass 7 durci et bonding optique ; prise en charge des gants et du stylet ; rejet des gouttes d’eau et finition de surface anti-traces de doigts</a:t>
            </a:r>
            <a:endParaRPr lang="fr-FR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EEDE151E-37D7-64D2-E65F-F7BA0BFF9FBC}"/>
              </a:ext>
            </a:extLst>
          </p:cNvPr>
          <p:cNvSpPr txBox="1"/>
          <p:nvPr/>
        </p:nvSpPr>
        <p:spPr>
          <a:xfrm>
            <a:off x="6337763" y="2206170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Dimensions</a:t>
            </a:r>
            <a:endParaRPr lang="fr-FR">
              <a:solidFill>
                <a:srgbClr val="4D539D"/>
              </a:solidFill>
              <a:latin typeface="+mj-lt"/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8E166083-DC98-79C4-CDC6-5A780742CA6E}"/>
              </a:ext>
            </a:extLst>
          </p:cNvPr>
          <p:cNvSpPr txBox="1"/>
          <p:nvPr/>
        </p:nvSpPr>
        <p:spPr>
          <a:xfrm>
            <a:off x="7759957" y="2203609"/>
            <a:ext cx="473569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lvl="1">
              <a:defRPr/>
            </a:pPr>
            <a:r>
              <a:rPr lang="fr-FR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165 mm x 76,7 mm x 13,5 mm </a:t>
            </a:r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3B2E52AC-6963-2F26-4414-0A9957C0383F}"/>
              </a:ext>
            </a:extLst>
          </p:cNvPr>
          <p:cNvSpPr txBox="1"/>
          <p:nvPr/>
        </p:nvSpPr>
        <p:spPr>
          <a:xfrm>
            <a:off x="6337763" y="2623726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Poids</a:t>
            </a:r>
            <a:endParaRPr lang="fr-FR">
              <a:solidFill>
                <a:srgbClr val="4D539D"/>
              </a:solidFill>
              <a:latin typeface="+mj-lt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F6A59C41-1C9F-5A49-32DB-D1B3C74809D9}"/>
              </a:ext>
            </a:extLst>
          </p:cNvPr>
          <p:cNvSpPr txBox="1"/>
          <p:nvPr/>
        </p:nvSpPr>
        <p:spPr>
          <a:xfrm>
            <a:off x="7677154" y="2619383"/>
            <a:ext cx="203584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fr-FR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245 g (avec batterie)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6A4EB6C0-69FD-9A85-BC2F-9F059E7D8A4E}"/>
              </a:ext>
            </a:extLst>
          </p:cNvPr>
          <p:cNvSpPr txBox="1"/>
          <p:nvPr/>
        </p:nvSpPr>
        <p:spPr>
          <a:xfrm>
            <a:off x="6337763" y="3051500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>
                <a:solidFill>
                  <a:srgbClr val="4D539D"/>
                </a:solidFill>
                <a:latin typeface="+mj-lt"/>
              </a:rPr>
              <a:t>Humidité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662B079E-67E3-9DEE-F243-5782E227F1DE}"/>
              </a:ext>
            </a:extLst>
          </p:cNvPr>
          <p:cNvSpPr txBox="1"/>
          <p:nvPr/>
        </p:nvSpPr>
        <p:spPr>
          <a:xfrm>
            <a:off x="7648284" y="3026545"/>
            <a:ext cx="2561362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buClr>
                <a:srgbClr val="C00000"/>
              </a:buClr>
              <a:defRPr/>
            </a:pPr>
            <a:r>
              <a:rPr lang="fr-FR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10% à 90% sans condensation 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2481117B-AAA5-510B-6114-803D955AE336}"/>
              </a:ext>
            </a:extLst>
          </p:cNvPr>
          <p:cNvSpPr txBox="1"/>
          <p:nvPr/>
        </p:nvSpPr>
        <p:spPr>
          <a:xfrm>
            <a:off x="7754113" y="1182709"/>
            <a:ext cx="4725567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2pPr marL="90484" lvl="1" algn="just">
              <a:buClr>
                <a:srgbClr val="C00000"/>
              </a:buCl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fr-FR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Caméra arrière : 13 MP ; mise au point automatique ; flash LED</a:t>
            </a:r>
          </a:p>
          <a:p>
            <a:r>
              <a:rPr lang="fr-FR" sz="1200">
                <a:solidFill>
                  <a:srgbClr val="59596B"/>
                </a:solidFill>
                <a:ea typeface="Roboto"/>
                <a:cs typeface="Arial"/>
              </a:rPr>
              <a:t>Caméra avant : 8 MP ; mise au point fixe </a:t>
            </a:r>
            <a:endParaRPr lang="fr-FR" sz="1200" dirty="0">
              <a:solidFill>
                <a:srgbClr val="59596B"/>
              </a:solidFill>
              <a:ea typeface="Roboto"/>
              <a:cs typeface="Arial"/>
            </a:endParaRP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E1E0999A-6EB6-1F28-077B-508ECBE7FDD0}"/>
              </a:ext>
            </a:extLst>
          </p:cNvPr>
          <p:cNvSpPr txBox="1"/>
          <p:nvPr/>
        </p:nvSpPr>
        <p:spPr>
          <a:xfrm>
            <a:off x="202515" y="3136846"/>
            <a:ext cx="1329827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Lecteur</a:t>
            </a:r>
            <a:endParaRPr lang="fr-FR"/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F832332A-755D-85EA-D9DC-22136A0B10C0}"/>
              </a:ext>
            </a:extLst>
          </p:cNvPr>
          <p:cNvSpPr txBox="1"/>
          <p:nvPr/>
        </p:nvSpPr>
        <p:spPr>
          <a:xfrm>
            <a:off x="1579509" y="2946565"/>
            <a:ext cx="4447825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en-US" sz="1200">
                <a:solidFill>
                  <a:srgbClr val="59596B"/>
                </a:solidFill>
                <a:ea typeface="+mn-lt"/>
                <a:cs typeface="+mn-lt"/>
              </a:rPr>
              <a:t>Tête de Lecture 1D/2D avec technoligie « Green Spot » de Datalogic pour </a:t>
            </a:r>
            <a:r>
              <a:rPr lang="en-US" sz="1200" err="1">
                <a:solidFill>
                  <a:srgbClr val="59596B"/>
                </a:solidFill>
                <a:ea typeface="+mn-lt"/>
                <a:cs typeface="+mn-lt"/>
              </a:rPr>
              <a:t>une</a:t>
            </a:r>
            <a:r>
              <a:rPr lang="en-US" sz="1200">
                <a:solidFill>
                  <a:srgbClr val="59596B"/>
                </a:solidFill>
                <a:ea typeface="+mn-lt"/>
                <a:cs typeface="+mn-lt"/>
              </a:rPr>
              <a:t> confirmation de bonne lecture</a:t>
            </a:r>
          </a:p>
          <a:p>
            <a:pPr marL="90170" lvl="1" algn="just">
              <a:defRPr/>
            </a:pPr>
            <a:r>
              <a:rPr lang="en-US" sz="1200">
                <a:solidFill>
                  <a:srgbClr val="59596B"/>
                </a:solidFill>
                <a:cs typeface="Arial"/>
              </a:rPr>
              <a:t>Portée standard (1m) : </a:t>
            </a:r>
            <a:r>
              <a:rPr lang="en-US" sz="1200">
                <a:solidFill>
                  <a:srgbClr val="59596B"/>
                </a:solidFill>
                <a:ea typeface="+mn-lt"/>
                <a:cs typeface="+mn-lt"/>
              </a:rPr>
              <a:t>Halogen™ DE2121-DL</a:t>
            </a:r>
          </a:p>
          <a:p>
            <a:pPr marL="90170" lvl="1" algn="just">
              <a:defRPr/>
            </a:pPr>
            <a:r>
              <a:rPr lang="en-US" sz="1200">
                <a:solidFill>
                  <a:srgbClr val="59596B"/>
                </a:solidFill>
                <a:ea typeface="+mn-lt"/>
                <a:cs typeface="+mn-lt"/>
              </a:rPr>
              <a:t>Portée étendue (3m) : Halogen™ DE2121-ER</a:t>
            </a:r>
            <a:endParaRPr lang="en-US" sz="1200" dirty="0">
              <a:solidFill>
                <a:srgbClr val="59596B"/>
              </a:solidFill>
              <a:ea typeface="+mn-lt"/>
              <a:cs typeface="+mn-lt"/>
            </a:endParaRPr>
          </a:p>
        </p:txBody>
      </p:sp>
      <p:sp>
        <p:nvSpPr>
          <p:cNvPr id="28" name="Titre 4">
            <a:extLst>
              <a:ext uri="{FF2B5EF4-FFF2-40B4-BE49-F238E27FC236}">
                <a16:creationId xmlns:a16="http://schemas.microsoft.com/office/drawing/2014/main" id="{68B55AFA-57CD-627B-4FEB-21047C9F8FBC}"/>
              </a:ext>
            </a:extLst>
          </p:cNvPr>
          <p:cNvSpPr txBox="1">
            <a:spLocks/>
          </p:cNvSpPr>
          <p:nvPr/>
        </p:nvSpPr>
        <p:spPr>
          <a:xfrm>
            <a:off x="233083" y="259847"/>
            <a:ext cx="10054495" cy="3323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00" kern="1200" cap="small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350" dirty="0">
                <a:latin typeface="Arial"/>
                <a:cs typeface="Arial"/>
              </a:rPr>
              <a:t>Caractéristiques </a:t>
            </a:r>
            <a:r>
              <a:rPr lang="fr-FR" dirty="0">
                <a:latin typeface="Arial"/>
                <a:cs typeface="Arial"/>
              </a:rPr>
              <a:t>– </a:t>
            </a:r>
            <a:r>
              <a:rPr lang="fr-FR" dirty="0" err="1">
                <a:latin typeface="Arial"/>
                <a:cs typeface="Arial"/>
              </a:rPr>
              <a:t>Memor</a:t>
            </a:r>
            <a:r>
              <a:rPr lang="fr-FR" dirty="0">
                <a:latin typeface="Arial"/>
                <a:cs typeface="Arial"/>
              </a:rPr>
              <a:t> 12-17 </a:t>
            </a:r>
            <a:r>
              <a:rPr lang="fr-FR" dirty="0" err="1">
                <a:latin typeface="Arial"/>
                <a:cs typeface="Arial"/>
              </a:rPr>
              <a:t>Datalogic</a:t>
            </a:r>
            <a:endParaRPr lang="fr-FR" dirty="0" err="1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52A9E54C-9E4A-1873-C9B0-54A5589E2FFB}"/>
              </a:ext>
            </a:extLst>
          </p:cNvPr>
          <p:cNvSpPr txBox="1"/>
          <p:nvPr/>
        </p:nvSpPr>
        <p:spPr>
          <a:xfrm>
            <a:off x="6402115" y="4821585"/>
            <a:ext cx="1349021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Garantie &amp; maintenance</a:t>
            </a:r>
            <a:endParaRPr lang="fr-FR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9EAAC62F-C6DA-EFB7-036D-0516C36B737A}"/>
              </a:ext>
            </a:extLst>
          </p:cNvPr>
          <p:cNvSpPr txBox="1"/>
          <p:nvPr/>
        </p:nvSpPr>
        <p:spPr>
          <a:xfrm>
            <a:off x="7808345" y="4806051"/>
            <a:ext cx="3927708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just">
              <a:defRPr/>
            </a:pPr>
            <a:r>
              <a:rPr lang="en-US" sz="1200">
                <a:solidFill>
                  <a:srgbClr val="59596B"/>
                </a:solidFill>
                <a:ea typeface="+mn-lt"/>
                <a:cs typeface="+mn-lt"/>
              </a:rPr>
              <a:t>Garantie usine de 12 mois</a:t>
            </a:r>
            <a:endParaRPr lang="fr-FR" sz="1200">
              <a:solidFill>
                <a:srgbClr val="59596B"/>
              </a:solidFill>
              <a:ea typeface="+mn-lt"/>
              <a:cs typeface="+mn-lt"/>
            </a:endParaRPr>
          </a:p>
          <a:p>
            <a:pPr algn="just">
              <a:defRPr/>
            </a:pPr>
            <a:r>
              <a:rPr lang="en-US" sz="1200">
                <a:solidFill>
                  <a:srgbClr val="59596B"/>
                </a:solidFill>
                <a:ea typeface="+mn-lt"/>
                <a:cs typeface="+mn-lt"/>
              </a:rPr>
              <a:t>Contrats de maintenance de 36 et 60 mois disponibles</a:t>
            </a:r>
          </a:p>
        </p:txBody>
      </p:sp>
      <p:sp>
        <p:nvSpPr>
          <p:cNvPr id="57" name="ZoneTexte 17">
            <a:extLst>
              <a:ext uri="{FF2B5EF4-FFF2-40B4-BE49-F238E27FC236}">
                <a16:creationId xmlns:a16="http://schemas.microsoft.com/office/drawing/2014/main" id="{F761D9EE-148D-863E-0E4B-92C4528D2402}"/>
              </a:ext>
            </a:extLst>
          </p:cNvPr>
          <p:cNvSpPr txBox="1"/>
          <p:nvPr/>
        </p:nvSpPr>
        <p:spPr>
          <a:xfrm>
            <a:off x="243114" y="5643520"/>
            <a:ext cx="135749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>
                <a:solidFill>
                  <a:srgbClr val="4D539D"/>
                </a:solidFill>
                <a:latin typeface="+mj-lt"/>
              </a:rPr>
              <a:t>Etanchéité</a:t>
            </a:r>
          </a:p>
        </p:txBody>
      </p:sp>
      <p:sp>
        <p:nvSpPr>
          <p:cNvPr id="58" name="ZoneTexte 21">
            <a:extLst>
              <a:ext uri="{FF2B5EF4-FFF2-40B4-BE49-F238E27FC236}">
                <a16:creationId xmlns:a16="http://schemas.microsoft.com/office/drawing/2014/main" id="{74A0C48F-D67F-6D57-3986-F7D17152D984}"/>
              </a:ext>
            </a:extLst>
          </p:cNvPr>
          <p:cNvSpPr txBox="1"/>
          <p:nvPr/>
        </p:nvSpPr>
        <p:spPr>
          <a:xfrm>
            <a:off x="1658193" y="5643052"/>
            <a:ext cx="4441688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defRPr/>
            </a:pPr>
            <a:r>
              <a:rPr lang="fr-FR" sz="1200">
                <a:solidFill>
                  <a:srgbClr val="59596B"/>
                </a:solidFill>
                <a:ea typeface="+mn-lt"/>
                <a:cs typeface="+mn-lt"/>
              </a:rPr>
              <a:t>IP65 &amp; IP67</a:t>
            </a:r>
            <a:endParaRPr lang="fr-FR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DA80BDD-EC80-4441-8ADE-A1825F87402A}"/>
              </a:ext>
            </a:extLst>
          </p:cNvPr>
          <p:cNvSpPr txBox="1"/>
          <p:nvPr/>
        </p:nvSpPr>
        <p:spPr>
          <a:xfrm>
            <a:off x="6324625" y="1271269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Caméra</a:t>
            </a:r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B90ADA4-977D-70E4-7FE0-4DFA18DFE54F}"/>
              </a:ext>
            </a:extLst>
          </p:cNvPr>
          <p:cNvSpPr txBox="1"/>
          <p:nvPr/>
        </p:nvSpPr>
        <p:spPr>
          <a:xfrm>
            <a:off x="7754112" y="1655674"/>
            <a:ext cx="443653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2pPr marL="90484" lvl="1" algn="just">
              <a:buClr>
                <a:srgbClr val="C00000"/>
              </a:buCl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fr-FR" sz="1200" dirty="0">
                <a:solidFill>
                  <a:srgbClr val="59596B"/>
                </a:solidFill>
                <a:latin typeface="Arial"/>
                <a:ea typeface="Roboto"/>
                <a:cs typeface="Arial"/>
              </a:rPr>
              <a:t>Supporte de multiples chutes à 1,3 m (sans coque) et 1,5 M </a:t>
            </a:r>
            <a:r>
              <a:rPr lang="fr-FR" sz="1200">
                <a:solidFill>
                  <a:srgbClr val="59596B"/>
                </a:solidFill>
                <a:latin typeface="Arial"/>
                <a:ea typeface="Roboto"/>
                <a:cs typeface="Arial"/>
              </a:rPr>
              <a:t>(avec coque) ; 500 chutes de 0,5 m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6AED36EE-5BB7-7190-E93F-1ABB3286D884}"/>
              </a:ext>
            </a:extLst>
          </p:cNvPr>
          <p:cNvSpPr txBox="1"/>
          <p:nvPr/>
        </p:nvSpPr>
        <p:spPr>
          <a:xfrm>
            <a:off x="6404572" y="4432167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algn="ctr">
              <a:defRPr sz="1200" b="1">
                <a:solidFill>
                  <a:srgbClr val="3A5CA9"/>
                </a:solidFill>
                <a:latin typeface="Montserrat" pitchFamily="2" charset="77"/>
                <a:cs typeface="Arial"/>
              </a:defRPr>
            </a:lvl1pPr>
          </a:lstStyle>
          <a:p>
            <a:r>
              <a:rPr lang="fr-FR" altLang="fr-FR">
                <a:solidFill>
                  <a:srgbClr val="4D539D"/>
                </a:solidFill>
                <a:latin typeface="+mj-lt"/>
              </a:rPr>
              <a:t>Interfaces</a:t>
            </a:r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49A2D7D0-C32F-5862-ECB1-C74BDD03557B}"/>
              </a:ext>
            </a:extLst>
          </p:cNvPr>
          <p:cNvSpPr txBox="1"/>
          <p:nvPr/>
        </p:nvSpPr>
        <p:spPr>
          <a:xfrm>
            <a:off x="7724283" y="4366265"/>
            <a:ext cx="433498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90170" lvl="1" algn="just">
              <a:defRPr/>
            </a:pPr>
            <a:r>
              <a:rPr lang="en-US" sz="1200">
                <a:solidFill>
                  <a:srgbClr val="59596B"/>
                </a:solidFill>
                <a:ea typeface="+mn-lt"/>
                <a:cs typeface="+mn-lt"/>
              </a:rPr>
              <a:t>High Speed USB 3.2 gen1 Host and Client (Type-C); Super Speed USB 2.0 (Type-C, Bottom I/O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158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3472908B-35F8-FF50-27A9-AD1D26371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2350" dirty="0">
                <a:latin typeface="Arial"/>
                <a:cs typeface="Arial"/>
              </a:rPr>
              <a:t>Accessoires – MEMOR 12-17 DATALOGIC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B4DA37-2E43-8D6B-C612-BFDE9954D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err="1"/>
              <a:t>Rayonnance</a:t>
            </a:r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6ADBF80-EE79-5B7C-E44D-CABDC68D3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F27BBA-4D83-4328-89D5-33DD4CE0FCA4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7" name="Espace réservé du numéro de diapositive 2">
            <a:extLst>
              <a:ext uri="{FF2B5EF4-FFF2-40B4-BE49-F238E27FC236}">
                <a16:creationId xmlns:a16="http://schemas.microsoft.com/office/drawing/2014/main" id="{FA35DC1F-7FB8-A041-8368-F79E01C4B68E}"/>
              </a:ext>
            </a:extLst>
          </p:cNvPr>
          <p:cNvSpPr>
            <a:spLocks noGrp="1"/>
          </p:cNvSpPr>
          <p:nvPr/>
        </p:nvSpPr>
        <p:spPr>
          <a:xfrm>
            <a:off x="9358745" y="646553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67D925A-9F31-684B-94FD-95453C3524EA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4" name="ZoneTexte 8">
            <a:extLst>
              <a:ext uri="{FF2B5EF4-FFF2-40B4-BE49-F238E27FC236}">
                <a16:creationId xmlns:a16="http://schemas.microsoft.com/office/drawing/2014/main" id="{E1B7B859-3B19-AA48-AC20-56D43EEB1EC8}"/>
              </a:ext>
            </a:extLst>
          </p:cNvPr>
          <p:cNvSpPr txBox="1"/>
          <p:nvPr/>
        </p:nvSpPr>
        <p:spPr>
          <a:xfrm>
            <a:off x="168189" y="761434"/>
            <a:ext cx="41101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sz="1600" b="1">
                <a:solidFill>
                  <a:srgbClr val="3A5CA9"/>
                </a:solidFill>
                <a:latin typeface="Montserrat" pitchFamily="2" charset="77"/>
                <a:cs typeface="Arial"/>
              </a:rPr>
              <a:t>2. Accessoires</a:t>
            </a:r>
            <a:endParaRPr lang="fr-FR" sz="1600" b="1">
              <a:solidFill>
                <a:srgbClr val="3A5CA9"/>
              </a:solidFill>
              <a:latin typeface="Montserrat" pitchFamily="2" charset="77"/>
            </a:endParaRPr>
          </a:p>
        </p:txBody>
      </p:sp>
      <p:pic>
        <p:nvPicPr>
          <p:cNvPr id="2" name="Image 1" descr="Une image contenant Appareils électroniques, imprimante&#10;&#10;Le contenu généré par l’IA peut être incorrect.">
            <a:extLst>
              <a:ext uri="{FF2B5EF4-FFF2-40B4-BE49-F238E27FC236}">
                <a16:creationId xmlns:a16="http://schemas.microsoft.com/office/drawing/2014/main" id="{291373BF-AB9B-0769-67D0-A82A67047A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394" y="1476802"/>
            <a:ext cx="1228725" cy="9144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5E15A07A-8F3D-4E04-9D1F-564CC6E533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8642" y="1649256"/>
            <a:ext cx="1724025" cy="6096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C5A39563-21C9-DAA3-6742-0DB30FE973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3347" y="1412034"/>
            <a:ext cx="981075" cy="8382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557A4D0-5E88-FDA4-EF61-5DDAD8EF5F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33573" y="1245346"/>
            <a:ext cx="581025" cy="1171575"/>
          </a:xfrm>
          <a:prstGeom prst="rect">
            <a:avLst/>
          </a:prstGeom>
        </p:spPr>
      </p:pic>
      <p:pic>
        <p:nvPicPr>
          <p:cNvPr id="10" name="Image 9" descr="Une image contenant pistolet paralysant&#10;&#10;Le contenu généré par l’IA peut être incorrect.">
            <a:extLst>
              <a:ext uri="{FF2B5EF4-FFF2-40B4-BE49-F238E27FC236}">
                <a16:creationId xmlns:a16="http://schemas.microsoft.com/office/drawing/2014/main" id="{C802EDD9-41C6-8DBD-AF7E-FE4B41635A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99309" y="4125571"/>
            <a:ext cx="1038225" cy="895350"/>
          </a:xfrm>
          <a:prstGeom prst="rect">
            <a:avLst/>
          </a:prstGeom>
        </p:spPr>
      </p:pic>
      <p:pic>
        <p:nvPicPr>
          <p:cNvPr id="11" name="Image 10" descr="Une image contenant levier, ceinture&#10;&#10;Le contenu généré par l’IA peut être incorrect.">
            <a:extLst>
              <a:ext uri="{FF2B5EF4-FFF2-40B4-BE49-F238E27FC236}">
                <a16:creationId xmlns:a16="http://schemas.microsoft.com/office/drawing/2014/main" id="{B2F823C4-7961-F2C3-8F5C-234531E4046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03099" y="3854061"/>
            <a:ext cx="1118299" cy="1270699"/>
          </a:xfrm>
          <a:prstGeom prst="rect">
            <a:avLst/>
          </a:prstGeom>
        </p:spPr>
      </p:pic>
      <p:pic>
        <p:nvPicPr>
          <p:cNvPr id="12" name="Image 11" descr="Une image contenant cylindre&#10;&#10;Le contenu généré par l’IA peut être incorrect.">
            <a:extLst>
              <a:ext uri="{FF2B5EF4-FFF2-40B4-BE49-F238E27FC236}">
                <a16:creationId xmlns:a16="http://schemas.microsoft.com/office/drawing/2014/main" id="{E57EDB24-7881-1CCB-2FB3-095027E8C4A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68738" y="3856328"/>
            <a:ext cx="542925" cy="128587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E1E9BAD7-F6E7-1E82-4B70-EABCE9B27B2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20961" y="3964399"/>
            <a:ext cx="1000125" cy="1057275"/>
          </a:xfrm>
          <a:prstGeom prst="rect">
            <a:avLst/>
          </a:prstGeom>
        </p:spPr>
      </p:pic>
      <p:sp>
        <p:nvSpPr>
          <p:cNvPr id="15" name="ZoneTexte 8">
            <a:extLst>
              <a:ext uri="{FF2B5EF4-FFF2-40B4-BE49-F238E27FC236}">
                <a16:creationId xmlns:a16="http://schemas.microsoft.com/office/drawing/2014/main" id="{2E39791F-BA0B-3332-60A3-0A854021E250}"/>
              </a:ext>
            </a:extLst>
          </p:cNvPr>
          <p:cNvSpPr txBox="1"/>
          <p:nvPr/>
        </p:nvSpPr>
        <p:spPr>
          <a:xfrm>
            <a:off x="1022861" y="2564245"/>
            <a:ext cx="208243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Socle de charge </a:t>
            </a:r>
            <a:endParaRPr lang="fr-FR" sz="1400">
              <a:cs typeface="Arial"/>
            </a:endParaRPr>
          </a:p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1 position </a:t>
            </a:r>
            <a:endParaRPr lang="fr-FR" sz="140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(avec ou sans fil)</a:t>
            </a:r>
            <a:endParaRPr lang="fr-FR" sz="1400">
              <a:cs typeface="Arial"/>
            </a:endParaRPr>
          </a:p>
        </p:txBody>
      </p:sp>
      <p:sp>
        <p:nvSpPr>
          <p:cNvPr id="16" name="ZoneTexte 8">
            <a:extLst>
              <a:ext uri="{FF2B5EF4-FFF2-40B4-BE49-F238E27FC236}">
                <a16:creationId xmlns:a16="http://schemas.microsoft.com/office/drawing/2014/main" id="{FB4A3F19-31C1-E9C9-F847-FBC4EAFD912D}"/>
              </a:ext>
            </a:extLst>
          </p:cNvPr>
          <p:cNvSpPr txBox="1"/>
          <p:nvPr/>
        </p:nvSpPr>
        <p:spPr>
          <a:xfrm>
            <a:off x="3605911" y="2564244"/>
            <a:ext cx="208243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Socle de charge </a:t>
            </a:r>
            <a:endParaRPr lang="fr-FR" sz="1400">
              <a:cs typeface="Arial"/>
            </a:endParaRPr>
          </a:p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4 positions</a:t>
            </a:r>
            <a:endParaRPr lang="fr-FR" dirty="0"/>
          </a:p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(avec ou sans fil)</a:t>
            </a:r>
            <a:endParaRPr lang="fr-FR" sz="1400">
              <a:cs typeface="Arial"/>
            </a:endParaRPr>
          </a:p>
        </p:txBody>
      </p:sp>
      <p:sp>
        <p:nvSpPr>
          <p:cNvPr id="18" name="ZoneTexte 8">
            <a:extLst>
              <a:ext uri="{FF2B5EF4-FFF2-40B4-BE49-F238E27FC236}">
                <a16:creationId xmlns:a16="http://schemas.microsoft.com/office/drawing/2014/main" id="{4B032FC2-8384-F55D-0220-3B1072B45601}"/>
              </a:ext>
            </a:extLst>
          </p:cNvPr>
          <p:cNvSpPr txBox="1"/>
          <p:nvPr/>
        </p:nvSpPr>
        <p:spPr>
          <a:xfrm>
            <a:off x="6279368" y="2564243"/>
            <a:ext cx="2082436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Socle de charge </a:t>
            </a:r>
            <a:endParaRPr lang="fr-FR" sz="1400">
              <a:cs typeface="Arial"/>
            </a:endParaRPr>
          </a:p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4 batteries </a:t>
            </a:r>
            <a:endParaRPr lang="fr-FR" sz="14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(avec ou sans fil)</a:t>
            </a:r>
            <a:endParaRPr lang="fr-FR" sz="1400" dirty="0">
              <a:cs typeface="Arial"/>
            </a:endParaRPr>
          </a:p>
        </p:txBody>
      </p:sp>
      <p:sp>
        <p:nvSpPr>
          <p:cNvPr id="20" name="ZoneTexte 8">
            <a:extLst>
              <a:ext uri="{FF2B5EF4-FFF2-40B4-BE49-F238E27FC236}">
                <a16:creationId xmlns:a16="http://schemas.microsoft.com/office/drawing/2014/main" id="{92F2C93D-DDA6-0B7F-FDC9-AD656FE531BB}"/>
              </a:ext>
            </a:extLst>
          </p:cNvPr>
          <p:cNvSpPr txBox="1"/>
          <p:nvPr/>
        </p:nvSpPr>
        <p:spPr>
          <a:xfrm>
            <a:off x="9159469" y="2783801"/>
            <a:ext cx="208243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Chargeur véhicule</a:t>
            </a:r>
          </a:p>
        </p:txBody>
      </p:sp>
      <p:sp>
        <p:nvSpPr>
          <p:cNvPr id="22" name="ZoneTexte 8">
            <a:extLst>
              <a:ext uri="{FF2B5EF4-FFF2-40B4-BE49-F238E27FC236}">
                <a16:creationId xmlns:a16="http://schemas.microsoft.com/office/drawing/2014/main" id="{4A6F8954-088F-79F1-6860-38FB02BF6651}"/>
              </a:ext>
            </a:extLst>
          </p:cNvPr>
          <p:cNvSpPr txBox="1"/>
          <p:nvPr/>
        </p:nvSpPr>
        <p:spPr>
          <a:xfrm>
            <a:off x="1022860" y="5444347"/>
            <a:ext cx="208243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Poignée de numérisation</a:t>
            </a:r>
            <a:endParaRPr lang="fr-FR" dirty="0"/>
          </a:p>
        </p:txBody>
      </p:sp>
      <p:sp>
        <p:nvSpPr>
          <p:cNvPr id="24" name="ZoneTexte 8">
            <a:extLst>
              <a:ext uri="{FF2B5EF4-FFF2-40B4-BE49-F238E27FC236}">
                <a16:creationId xmlns:a16="http://schemas.microsoft.com/office/drawing/2014/main" id="{796F1CD2-4FE0-893A-29D0-CD017078E752}"/>
              </a:ext>
            </a:extLst>
          </p:cNvPr>
          <p:cNvSpPr txBox="1"/>
          <p:nvPr/>
        </p:nvSpPr>
        <p:spPr>
          <a:xfrm>
            <a:off x="3605910" y="5560583"/>
            <a:ext cx="208243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Sangle</a:t>
            </a:r>
            <a:endParaRPr lang="fr-FR" dirty="0"/>
          </a:p>
        </p:txBody>
      </p:sp>
      <p:sp>
        <p:nvSpPr>
          <p:cNvPr id="25" name="ZoneTexte 8">
            <a:extLst>
              <a:ext uri="{FF2B5EF4-FFF2-40B4-BE49-F238E27FC236}">
                <a16:creationId xmlns:a16="http://schemas.microsoft.com/office/drawing/2014/main" id="{A56BB44C-0FC4-F93F-70FD-2B696E0477A7}"/>
              </a:ext>
            </a:extLst>
          </p:cNvPr>
          <p:cNvSpPr txBox="1"/>
          <p:nvPr/>
        </p:nvSpPr>
        <p:spPr>
          <a:xfrm>
            <a:off x="6279367" y="5560582"/>
            <a:ext cx="2082436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Support bras </a:t>
            </a:r>
          </a:p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(</a:t>
            </a:r>
            <a:r>
              <a:rPr lang="fr-FR" altLang="fr-FR" sz="1400" b="1" dirty="0" err="1">
                <a:solidFill>
                  <a:srgbClr val="3A5CA9"/>
                </a:solidFill>
                <a:latin typeface="Montserrat"/>
                <a:cs typeface="Arial"/>
              </a:rPr>
              <a:t>wearable</a:t>
            </a:r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)</a:t>
            </a:r>
          </a:p>
        </p:txBody>
      </p:sp>
      <p:sp>
        <p:nvSpPr>
          <p:cNvPr id="26" name="ZoneTexte 8">
            <a:extLst>
              <a:ext uri="{FF2B5EF4-FFF2-40B4-BE49-F238E27FC236}">
                <a16:creationId xmlns:a16="http://schemas.microsoft.com/office/drawing/2014/main" id="{F89FC459-6B5A-53CA-F6BC-39E105CBEA67}"/>
              </a:ext>
            </a:extLst>
          </p:cNvPr>
          <p:cNvSpPr txBox="1"/>
          <p:nvPr/>
        </p:nvSpPr>
        <p:spPr>
          <a:xfrm>
            <a:off x="9081976" y="5560580"/>
            <a:ext cx="208243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altLang="fr-FR" sz="1400" b="1" dirty="0">
                <a:solidFill>
                  <a:srgbClr val="3A5CA9"/>
                </a:solidFill>
                <a:latin typeface="Montserrat"/>
                <a:cs typeface="Arial"/>
              </a:rPr>
              <a:t>Étui de ceinture</a:t>
            </a:r>
            <a:endParaRPr lang="fr-FR" dirty="0"/>
          </a:p>
        </p:txBody>
      </p:sp>
      <p:pic>
        <p:nvPicPr>
          <p:cNvPr id="27" name="Image 26" descr="Le chargement et le paiement n'ont jamais été aussi simples">
            <a:extLst>
              <a:ext uri="{FF2B5EF4-FFF2-40B4-BE49-F238E27FC236}">
                <a16:creationId xmlns:a16="http://schemas.microsoft.com/office/drawing/2014/main" id="{0B95488B-2B21-7AB1-93BD-1B91584A48E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00196" y="1409451"/>
            <a:ext cx="866608" cy="1064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730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Rayonnance">
      <a:dk1>
        <a:sysClr val="windowText" lastClr="000000"/>
      </a:dk1>
      <a:lt1>
        <a:sysClr val="window" lastClr="FFFFFF"/>
      </a:lt1>
      <a:dk2>
        <a:srgbClr val="4457A6"/>
      </a:dk2>
      <a:lt2>
        <a:srgbClr val="EFF2F6"/>
      </a:lt2>
      <a:accent1>
        <a:srgbClr val="4472C4"/>
      </a:accent1>
      <a:accent2>
        <a:srgbClr val="ED7D31"/>
      </a:accent2>
      <a:accent3>
        <a:srgbClr val="59596B"/>
      </a:accent3>
      <a:accent4>
        <a:srgbClr val="F6D468"/>
      </a:accent4>
      <a:accent5>
        <a:srgbClr val="E7F7FE"/>
      </a:accent5>
      <a:accent6>
        <a:srgbClr val="4D9D69"/>
      </a:accent6>
      <a:hlink>
        <a:srgbClr val="AE2831"/>
      </a:hlink>
      <a:folHlink>
        <a:srgbClr val="954F72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06b713-a8a8-444a-89b3-f9d2eee25b9f">
      <Terms xmlns="http://schemas.microsoft.com/office/infopath/2007/PartnerControls"/>
    </lcf76f155ced4ddcb4097134ff3c332f>
    <TaxCatchAll xmlns="5bee3603-70fc-4721-9785-d629d4aedc85" xsi:nil="true"/>
    <SharedWithUsers xmlns="5bee3603-70fc-4721-9785-d629d4aedc85">
      <UserInfo>
        <DisplayName>Pascal Saulnier</DisplayName>
        <AccountId>96</AccountId>
        <AccountType/>
      </UserInfo>
      <UserInfo>
        <DisplayName>Marie Alitch</DisplayName>
        <AccountId>91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6711C1B64D3C49B390A781CE7A6939" ma:contentTypeVersion="18" ma:contentTypeDescription="Crée un document." ma:contentTypeScope="" ma:versionID="8a2ba2fcf861068ea8950def30e4611c">
  <xsd:schema xmlns:xsd="http://www.w3.org/2001/XMLSchema" xmlns:xs="http://www.w3.org/2001/XMLSchema" xmlns:p="http://schemas.microsoft.com/office/2006/metadata/properties" xmlns:ns2="3106b713-a8a8-444a-89b3-f9d2eee25b9f" xmlns:ns3="5bee3603-70fc-4721-9785-d629d4aedc85" targetNamespace="http://schemas.microsoft.com/office/2006/metadata/properties" ma:root="true" ma:fieldsID="0a0bbac6ded46eefd9e1ca1d2f121f87" ns2:_="" ns3:_="">
    <xsd:import namespace="3106b713-a8a8-444a-89b3-f9d2eee25b9f"/>
    <xsd:import namespace="5bee3603-70fc-4721-9785-d629d4aedc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06b713-a8a8-444a-89b3-f9d2eee25b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40c5fe60-0a24-4039-98c9-7651c6bcf1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ee3603-70fc-4721-9785-d629d4aedc85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17fe460-b98e-469c-b624-e5e3fe5a4d8f}" ma:internalName="TaxCatchAll" ma:showField="CatchAllData" ma:web="5bee3603-70fc-4721-9785-d629d4aedc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405AF83-E401-4F8D-AA19-25562D87AC8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BF4BB2-99A4-4A21-B951-0C8D6EAE2EF9}">
  <ds:schemaRefs>
    <ds:schemaRef ds:uri="3106b713-a8a8-444a-89b3-f9d2eee25b9f"/>
    <ds:schemaRef ds:uri="5bee3603-70fc-4721-9785-d629d4aedc8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C140BC16-1D7F-409D-9698-53CAE5B314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06b713-a8a8-444a-89b3-f9d2eee25b9f"/>
    <ds:schemaRef ds:uri="5bee3603-70fc-4721-9785-d629d4aedc8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Grand écran</PresentationFormat>
  <Slides>4</Slides>
  <Notes>0</Notes>
  <HiddenSlides>0</HiddenSlide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6" baseType="lpstr">
      <vt:lpstr>Thème Office</vt:lpstr>
      <vt:lpstr>Conception personnalisée</vt:lpstr>
      <vt:lpstr>PDA MEMOR 12-17 DATALOGIC</vt:lpstr>
      <vt:lpstr>Terminal mobile professionnel – Memor 12-17 Datalogic</vt:lpstr>
      <vt:lpstr>Présentation PowerPoint</vt:lpstr>
      <vt:lpstr>Accessoires – MEMOR 12-17 DATALOGIC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Maxime Dugne</dc:creator>
  <cp:revision>301</cp:revision>
  <dcterms:created xsi:type="dcterms:W3CDTF">2024-02-13T14:31:43Z</dcterms:created>
  <dcterms:modified xsi:type="dcterms:W3CDTF">2025-11-10T11:29:09Z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0x010100F76711C1B64D3C49B390A781CE7A6939</vt:lpwstr>
  </property>
  <property fmtid="{D5CDD505-2E9C-101B-9397-08002B2CF9AE}" pid="3" name="MediaServiceImageTags">
    <vt:lpwstr/>
  </property>
</Properties>
</file>